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7" r:id="rId3"/>
    <p:sldId id="258" r:id="rId4"/>
    <p:sldId id="276" r:id="rId5"/>
    <p:sldId id="271" r:id="rId6"/>
    <p:sldId id="259" r:id="rId7"/>
    <p:sldId id="260" r:id="rId8"/>
    <p:sldId id="269" r:id="rId9"/>
    <p:sldId id="261" r:id="rId10"/>
    <p:sldId id="262" r:id="rId11"/>
    <p:sldId id="273" r:id="rId12"/>
    <p:sldId id="264" r:id="rId13"/>
    <p:sldId id="274"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51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784" autoAdjust="0"/>
  </p:normalViewPr>
  <p:slideViewPr>
    <p:cSldViewPr snapToGrid="0">
      <p:cViewPr varScale="1">
        <p:scale>
          <a:sx n="89" d="100"/>
          <a:sy n="89" d="100"/>
        </p:scale>
        <p:origin x="1350"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5" Type="http://schemas.openxmlformats.org/officeDocument/2006/relationships/hyperlink" Target="https://svgsilh.com/fr/image/308590.html" TargetMode="External"/><Relationship Id="rId4" Type="http://schemas.openxmlformats.org/officeDocument/2006/relationships/image" Target="../media/image10.png"/></Relationships>
</file>

<file path=ppt/diagrams/_rels/data7.xml.rels><?xml version="1.0" encoding="UTF-8" standalone="yes"?>
<Relationships xmlns="http://schemas.openxmlformats.org/package/2006/relationships"><Relationship Id="rId3" Type="http://schemas.openxmlformats.org/officeDocument/2006/relationships/hyperlink" Target="https://bsky.app/profile/woodsiegirl.bsky.social" TargetMode="External"/><Relationship Id="rId2" Type="http://schemas.openxmlformats.org/officeDocument/2006/relationships/hyperlink" Target="mailto:glammr.us/@woodsiegirl" TargetMode="External"/><Relationship Id="rId1" Type="http://schemas.openxmlformats.org/officeDocument/2006/relationships/hyperlink" Target="mailto:lwoods3@sheffield.ac.uk" TargetMode="External"/><Relationship Id="rId4" Type="http://schemas.openxmlformats.org/officeDocument/2006/relationships/hyperlink" Target="https://woodsieresearch.co.uk/"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5" Type="http://schemas.openxmlformats.org/officeDocument/2006/relationships/hyperlink" Target="https://svgsilh.com/fr/image/308590.html" TargetMode="External"/><Relationship Id="rId4" Type="http://schemas.openxmlformats.org/officeDocument/2006/relationships/image" Target="../media/image10.png"/></Relationships>
</file>

<file path=ppt/diagrams/_rels/drawing7.xml.rels><?xml version="1.0" encoding="UTF-8" standalone="yes"?>
<Relationships xmlns="http://schemas.openxmlformats.org/package/2006/relationships"><Relationship Id="rId3" Type="http://schemas.openxmlformats.org/officeDocument/2006/relationships/hyperlink" Target="https://bsky.app/profile/woodsiegirl.bsky.social" TargetMode="External"/><Relationship Id="rId2" Type="http://schemas.openxmlformats.org/officeDocument/2006/relationships/hyperlink" Target="mailto:glammr.us/@woodsiegirl" TargetMode="External"/><Relationship Id="rId1" Type="http://schemas.openxmlformats.org/officeDocument/2006/relationships/hyperlink" Target="mailto:lwoods3@sheffield.ac.uk" TargetMode="External"/><Relationship Id="rId4" Type="http://schemas.openxmlformats.org/officeDocument/2006/relationships/hyperlink" Target="https://woodsieresearch.co.uk/"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945C74-EAFD-45D0-9C63-4813281FD9B3}"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B2F622B2-B5C0-48B9-96E2-98CF240AAA11}">
      <dgm:prSet/>
      <dgm:spPr/>
      <dgm:t>
        <a:bodyPr/>
        <a:lstStyle/>
        <a:p>
          <a:r>
            <a:rPr lang="en-GB" dirty="0"/>
            <a:t>Model developed by educational psychologists Mary Belenky, Blythe McVicker Clinchy, Nancy Goldberger and Jill </a:t>
          </a:r>
          <a:r>
            <a:rPr lang="en-GB" dirty="0" err="1"/>
            <a:t>Tarule</a:t>
          </a:r>
          <a:r>
            <a:rPr lang="en-GB" dirty="0"/>
            <a:t> (Belenky et al., 1997/1986).</a:t>
          </a:r>
          <a:endParaRPr lang="en-US" dirty="0"/>
        </a:p>
      </dgm:t>
    </dgm:pt>
    <dgm:pt modelId="{7E785FE5-C5B2-498E-B55A-9330B841344A}" type="parTrans" cxnId="{D38CCB4E-3333-434B-86A0-968531EF85E7}">
      <dgm:prSet/>
      <dgm:spPr/>
      <dgm:t>
        <a:bodyPr/>
        <a:lstStyle/>
        <a:p>
          <a:endParaRPr lang="en-US"/>
        </a:p>
      </dgm:t>
    </dgm:pt>
    <dgm:pt modelId="{27D02D37-C9AB-4E82-A59E-402AB0F0C9C7}" type="sibTrans" cxnId="{D38CCB4E-3333-434B-86A0-968531EF85E7}">
      <dgm:prSet/>
      <dgm:spPr/>
      <dgm:t>
        <a:bodyPr/>
        <a:lstStyle/>
        <a:p>
          <a:endParaRPr lang="en-US"/>
        </a:p>
      </dgm:t>
    </dgm:pt>
    <dgm:pt modelId="{76810882-37E9-45AF-8667-6CE5DEF95EFE}">
      <dgm:prSet/>
      <dgm:spPr/>
      <dgm:t>
        <a:bodyPr/>
        <a:lstStyle/>
        <a:p>
          <a:r>
            <a:rPr lang="en-GB"/>
            <a:t>Extension of William Perry’s earlier scheme of intellectual development of college students (Perry, 1999/1968).</a:t>
          </a:r>
          <a:endParaRPr lang="en-US"/>
        </a:p>
      </dgm:t>
    </dgm:pt>
    <dgm:pt modelId="{A82C93A7-C6F7-4D00-8658-71CFA2FE67CE}" type="parTrans" cxnId="{2AF5A0BD-E6BE-43A3-B729-673C507D4F42}">
      <dgm:prSet/>
      <dgm:spPr/>
      <dgm:t>
        <a:bodyPr/>
        <a:lstStyle/>
        <a:p>
          <a:endParaRPr lang="en-US"/>
        </a:p>
      </dgm:t>
    </dgm:pt>
    <dgm:pt modelId="{A845006F-2427-417E-A802-3BE9FA19F583}" type="sibTrans" cxnId="{2AF5A0BD-E6BE-43A3-B729-673C507D4F42}">
      <dgm:prSet/>
      <dgm:spPr/>
      <dgm:t>
        <a:bodyPr/>
        <a:lstStyle/>
        <a:p>
          <a:endParaRPr lang="en-US"/>
        </a:p>
      </dgm:t>
    </dgm:pt>
    <dgm:pt modelId="{60D73050-D9F7-4847-9B33-CB4CA1BF143A}">
      <dgm:prSet/>
      <dgm:spPr/>
      <dgm:t>
        <a:bodyPr/>
        <a:lstStyle/>
        <a:p>
          <a:r>
            <a:rPr lang="en-GB"/>
            <a:t>In-depth interviews with 135 women, recruited from universities and “invisible colleges”.</a:t>
          </a:r>
          <a:endParaRPr lang="en-US"/>
        </a:p>
      </dgm:t>
    </dgm:pt>
    <dgm:pt modelId="{BF5D6173-5329-4CE2-83A3-B1DB16540ED9}" type="parTrans" cxnId="{25C70868-5EB3-41A8-99A8-1FC8C7E46F45}">
      <dgm:prSet/>
      <dgm:spPr/>
      <dgm:t>
        <a:bodyPr/>
        <a:lstStyle/>
        <a:p>
          <a:endParaRPr lang="en-US"/>
        </a:p>
      </dgm:t>
    </dgm:pt>
    <dgm:pt modelId="{5561E551-22B6-416E-87E9-05FAA3923CE0}" type="sibTrans" cxnId="{25C70868-5EB3-41A8-99A8-1FC8C7E46F45}">
      <dgm:prSet/>
      <dgm:spPr/>
      <dgm:t>
        <a:bodyPr/>
        <a:lstStyle/>
        <a:p>
          <a:endParaRPr lang="en-US"/>
        </a:p>
      </dgm:t>
    </dgm:pt>
    <dgm:pt modelId="{D096057E-EFA7-48FF-BA2C-8A0AFDAB2161}" type="pres">
      <dgm:prSet presAssocID="{23945C74-EAFD-45D0-9C63-4813281FD9B3}" presName="root" presStyleCnt="0">
        <dgm:presLayoutVars>
          <dgm:dir/>
          <dgm:resizeHandles val="exact"/>
        </dgm:presLayoutVars>
      </dgm:prSet>
      <dgm:spPr/>
    </dgm:pt>
    <dgm:pt modelId="{5330AF92-CC72-4FD5-BDE9-321DFF013FEC}" type="pres">
      <dgm:prSet presAssocID="{B2F622B2-B5C0-48B9-96E2-98CF240AAA11}" presName="compNode" presStyleCnt="0"/>
      <dgm:spPr/>
    </dgm:pt>
    <dgm:pt modelId="{AC07B989-98F9-4D52-9127-B1F01A3A086E}" type="pres">
      <dgm:prSet presAssocID="{B2F622B2-B5C0-48B9-96E2-98CF240AAA11}" presName="bgRect" presStyleLbl="bgShp" presStyleIdx="0" presStyleCnt="3"/>
      <dgm:spPr/>
    </dgm:pt>
    <dgm:pt modelId="{84FC4C2F-0C6C-4A2A-8CE4-36FB572D2F18}" type="pres">
      <dgm:prSet presAssocID="{B2F622B2-B5C0-48B9-96E2-98CF240AAA11}"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octor female with solid fill"/>
        </a:ext>
      </dgm:extLst>
    </dgm:pt>
    <dgm:pt modelId="{9ADE6A0C-DE03-425D-AAE1-48AE952A3586}" type="pres">
      <dgm:prSet presAssocID="{B2F622B2-B5C0-48B9-96E2-98CF240AAA11}" presName="spaceRect" presStyleCnt="0"/>
      <dgm:spPr/>
    </dgm:pt>
    <dgm:pt modelId="{0C36642A-B7BF-4A97-A001-AC45996648E1}" type="pres">
      <dgm:prSet presAssocID="{B2F622B2-B5C0-48B9-96E2-98CF240AAA11}" presName="parTx" presStyleLbl="revTx" presStyleIdx="0" presStyleCnt="3">
        <dgm:presLayoutVars>
          <dgm:chMax val="0"/>
          <dgm:chPref val="0"/>
        </dgm:presLayoutVars>
      </dgm:prSet>
      <dgm:spPr/>
    </dgm:pt>
    <dgm:pt modelId="{3C4AD4AC-1AF5-4B2F-AD94-C0804998059F}" type="pres">
      <dgm:prSet presAssocID="{27D02D37-C9AB-4E82-A59E-402AB0F0C9C7}" presName="sibTrans" presStyleCnt="0"/>
      <dgm:spPr/>
    </dgm:pt>
    <dgm:pt modelId="{D61EBFAE-F2D0-4573-912E-B141F08F80E2}" type="pres">
      <dgm:prSet presAssocID="{76810882-37E9-45AF-8667-6CE5DEF95EFE}" presName="compNode" presStyleCnt="0"/>
      <dgm:spPr/>
    </dgm:pt>
    <dgm:pt modelId="{210F8C7A-15AD-4251-908E-22310433F4EE}" type="pres">
      <dgm:prSet presAssocID="{76810882-37E9-45AF-8667-6CE5DEF95EFE}" presName="bgRect" presStyleLbl="bgShp" presStyleIdx="1" presStyleCnt="3"/>
      <dgm:spPr/>
    </dgm:pt>
    <dgm:pt modelId="{70148ADC-50DD-467B-BDBA-262FCD0EAFAC}" type="pres">
      <dgm:prSet presAssocID="{76810882-37E9-45AF-8667-6CE5DEF95EF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4848A2BA-9433-45D2-9B15-E0AAB5C08607}" type="pres">
      <dgm:prSet presAssocID="{76810882-37E9-45AF-8667-6CE5DEF95EFE}" presName="spaceRect" presStyleCnt="0"/>
      <dgm:spPr/>
    </dgm:pt>
    <dgm:pt modelId="{549EF826-9370-43EE-8634-546701746E5B}" type="pres">
      <dgm:prSet presAssocID="{76810882-37E9-45AF-8667-6CE5DEF95EFE}" presName="parTx" presStyleLbl="revTx" presStyleIdx="1" presStyleCnt="3">
        <dgm:presLayoutVars>
          <dgm:chMax val="0"/>
          <dgm:chPref val="0"/>
        </dgm:presLayoutVars>
      </dgm:prSet>
      <dgm:spPr/>
    </dgm:pt>
    <dgm:pt modelId="{4BFA986C-10D6-4E92-BCAB-88C0BC753116}" type="pres">
      <dgm:prSet presAssocID="{A845006F-2427-417E-A802-3BE9FA19F583}" presName="sibTrans" presStyleCnt="0"/>
      <dgm:spPr/>
    </dgm:pt>
    <dgm:pt modelId="{52E9BCA8-91E7-48A8-846B-4E92B5CC5EE1}" type="pres">
      <dgm:prSet presAssocID="{60D73050-D9F7-4847-9B33-CB4CA1BF143A}" presName="compNode" presStyleCnt="0"/>
      <dgm:spPr/>
    </dgm:pt>
    <dgm:pt modelId="{C38653FD-58B9-4059-99A0-79122153C9D4}" type="pres">
      <dgm:prSet presAssocID="{60D73050-D9F7-4847-9B33-CB4CA1BF143A}" presName="bgRect" presStyleLbl="bgShp" presStyleIdx="2" presStyleCnt="3"/>
      <dgm:spPr/>
    </dgm:pt>
    <dgm:pt modelId="{E5AB12B3-78A2-4D83-8E41-1E322516F293}" type="pres">
      <dgm:prSet presAssocID="{60D73050-D9F7-4847-9B33-CB4CA1BF14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DB1C0595-B77D-4343-94C6-3DB87050F5C7}" type="pres">
      <dgm:prSet presAssocID="{60D73050-D9F7-4847-9B33-CB4CA1BF143A}" presName="spaceRect" presStyleCnt="0"/>
      <dgm:spPr/>
    </dgm:pt>
    <dgm:pt modelId="{001039D3-5EC1-47EA-A143-5F09CEDA9F16}" type="pres">
      <dgm:prSet presAssocID="{60D73050-D9F7-4847-9B33-CB4CA1BF143A}" presName="parTx" presStyleLbl="revTx" presStyleIdx="2" presStyleCnt="3">
        <dgm:presLayoutVars>
          <dgm:chMax val="0"/>
          <dgm:chPref val="0"/>
        </dgm:presLayoutVars>
      </dgm:prSet>
      <dgm:spPr/>
    </dgm:pt>
  </dgm:ptLst>
  <dgm:cxnLst>
    <dgm:cxn modelId="{8920EB02-A4F3-47F9-BD9F-D8FE59168FE1}" type="presOf" srcId="{23945C74-EAFD-45D0-9C63-4813281FD9B3}" destId="{D096057E-EFA7-48FF-BA2C-8A0AFDAB2161}" srcOrd="0" destOrd="0" presId="urn:microsoft.com/office/officeart/2018/2/layout/IconVerticalSolidList"/>
    <dgm:cxn modelId="{25C70868-5EB3-41A8-99A8-1FC8C7E46F45}" srcId="{23945C74-EAFD-45D0-9C63-4813281FD9B3}" destId="{60D73050-D9F7-4847-9B33-CB4CA1BF143A}" srcOrd="2" destOrd="0" parTransId="{BF5D6173-5329-4CE2-83A3-B1DB16540ED9}" sibTransId="{5561E551-22B6-416E-87E9-05FAA3923CE0}"/>
    <dgm:cxn modelId="{D38CCB4E-3333-434B-86A0-968531EF85E7}" srcId="{23945C74-EAFD-45D0-9C63-4813281FD9B3}" destId="{B2F622B2-B5C0-48B9-96E2-98CF240AAA11}" srcOrd="0" destOrd="0" parTransId="{7E785FE5-C5B2-498E-B55A-9330B841344A}" sibTransId="{27D02D37-C9AB-4E82-A59E-402AB0F0C9C7}"/>
    <dgm:cxn modelId="{2AF5A0BD-E6BE-43A3-B729-673C507D4F42}" srcId="{23945C74-EAFD-45D0-9C63-4813281FD9B3}" destId="{76810882-37E9-45AF-8667-6CE5DEF95EFE}" srcOrd="1" destOrd="0" parTransId="{A82C93A7-C6F7-4D00-8658-71CFA2FE67CE}" sibTransId="{A845006F-2427-417E-A802-3BE9FA19F583}"/>
    <dgm:cxn modelId="{44C203C5-ED63-4A3D-8688-AECF4AF2470A}" type="presOf" srcId="{76810882-37E9-45AF-8667-6CE5DEF95EFE}" destId="{549EF826-9370-43EE-8634-546701746E5B}" srcOrd="0" destOrd="0" presId="urn:microsoft.com/office/officeart/2018/2/layout/IconVerticalSolidList"/>
    <dgm:cxn modelId="{A63E0EC8-94E1-43C1-940D-63A17F10A82D}" type="presOf" srcId="{B2F622B2-B5C0-48B9-96E2-98CF240AAA11}" destId="{0C36642A-B7BF-4A97-A001-AC45996648E1}" srcOrd="0" destOrd="0" presId="urn:microsoft.com/office/officeart/2018/2/layout/IconVerticalSolidList"/>
    <dgm:cxn modelId="{B1FE73EE-B85D-4E09-A98E-405E28833F3B}" type="presOf" srcId="{60D73050-D9F7-4847-9B33-CB4CA1BF143A}" destId="{001039D3-5EC1-47EA-A143-5F09CEDA9F16}" srcOrd="0" destOrd="0" presId="urn:microsoft.com/office/officeart/2018/2/layout/IconVerticalSolidList"/>
    <dgm:cxn modelId="{6A661527-D1CB-4FF6-81BA-3CCF073CB412}" type="presParOf" srcId="{D096057E-EFA7-48FF-BA2C-8A0AFDAB2161}" destId="{5330AF92-CC72-4FD5-BDE9-321DFF013FEC}" srcOrd="0" destOrd="0" presId="urn:microsoft.com/office/officeart/2018/2/layout/IconVerticalSolidList"/>
    <dgm:cxn modelId="{335795CD-A57B-44B5-A3D2-786CEF595DF9}" type="presParOf" srcId="{5330AF92-CC72-4FD5-BDE9-321DFF013FEC}" destId="{AC07B989-98F9-4D52-9127-B1F01A3A086E}" srcOrd="0" destOrd="0" presId="urn:microsoft.com/office/officeart/2018/2/layout/IconVerticalSolidList"/>
    <dgm:cxn modelId="{9B2F78CF-A298-402E-9A3F-802DF4513A0A}" type="presParOf" srcId="{5330AF92-CC72-4FD5-BDE9-321DFF013FEC}" destId="{84FC4C2F-0C6C-4A2A-8CE4-36FB572D2F18}" srcOrd="1" destOrd="0" presId="urn:microsoft.com/office/officeart/2018/2/layout/IconVerticalSolidList"/>
    <dgm:cxn modelId="{923598A3-F713-44C3-A613-3853C3FC998A}" type="presParOf" srcId="{5330AF92-CC72-4FD5-BDE9-321DFF013FEC}" destId="{9ADE6A0C-DE03-425D-AAE1-48AE952A3586}" srcOrd="2" destOrd="0" presId="urn:microsoft.com/office/officeart/2018/2/layout/IconVerticalSolidList"/>
    <dgm:cxn modelId="{97F5C812-2EA9-46D9-AFE4-B0B833189D61}" type="presParOf" srcId="{5330AF92-CC72-4FD5-BDE9-321DFF013FEC}" destId="{0C36642A-B7BF-4A97-A001-AC45996648E1}" srcOrd="3" destOrd="0" presId="urn:microsoft.com/office/officeart/2018/2/layout/IconVerticalSolidList"/>
    <dgm:cxn modelId="{0201B018-6898-47AD-A22D-0CAB7B9E5499}" type="presParOf" srcId="{D096057E-EFA7-48FF-BA2C-8A0AFDAB2161}" destId="{3C4AD4AC-1AF5-4B2F-AD94-C0804998059F}" srcOrd="1" destOrd="0" presId="urn:microsoft.com/office/officeart/2018/2/layout/IconVerticalSolidList"/>
    <dgm:cxn modelId="{C8F6E363-FBF0-4BAF-9253-3C44F0E56707}" type="presParOf" srcId="{D096057E-EFA7-48FF-BA2C-8A0AFDAB2161}" destId="{D61EBFAE-F2D0-4573-912E-B141F08F80E2}" srcOrd="2" destOrd="0" presId="urn:microsoft.com/office/officeart/2018/2/layout/IconVerticalSolidList"/>
    <dgm:cxn modelId="{F937842E-FC3A-4871-8640-C10C4E85445C}" type="presParOf" srcId="{D61EBFAE-F2D0-4573-912E-B141F08F80E2}" destId="{210F8C7A-15AD-4251-908E-22310433F4EE}" srcOrd="0" destOrd="0" presId="urn:microsoft.com/office/officeart/2018/2/layout/IconVerticalSolidList"/>
    <dgm:cxn modelId="{29B27E91-51BB-4FC6-AA43-BEDE86250489}" type="presParOf" srcId="{D61EBFAE-F2D0-4573-912E-B141F08F80E2}" destId="{70148ADC-50DD-467B-BDBA-262FCD0EAFAC}" srcOrd="1" destOrd="0" presId="urn:microsoft.com/office/officeart/2018/2/layout/IconVerticalSolidList"/>
    <dgm:cxn modelId="{B6E2F517-163A-4FE4-BC79-9BA07BAADA94}" type="presParOf" srcId="{D61EBFAE-F2D0-4573-912E-B141F08F80E2}" destId="{4848A2BA-9433-45D2-9B15-E0AAB5C08607}" srcOrd="2" destOrd="0" presId="urn:microsoft.com/office/officeart/2018/2/layout/IconVerticalSolidList"/>
    <dgm:cxn modelId="{5F8597F5-5E54-4803-BEBE-0F4EAA535E60}" type="presParOf" srcId="{D61EBFAE-F2D0-4573-912E-B141F08F80E2}" destId="{549EF826-9370-43EE-8634-546701746E5B}" srcOrd="3" destOrd="0" presId="urn:microsoft.com/office/officeart/2018/2/layout/IconVerticalSolidList"/>
    <dgm:cxn modelId="{99E56421-94A8-4B08-86DB-D299F73639AA}" type="presParOf" srcId="{D096057E-EFA7-48FF-BA2C-8A0AFDAB2161}" destId="{4BFA986C-10D6-4E92-BCAB-88C0BC753116}" srcOrd="3" destOrd="0" presId="urn:microsoft.com/office/officeart/2018/2/layout/IconVerticalSolidList"/>
    <dgm:cxn modelId="{99C8AF8B-B66D-41B5-8C04-4F468D31E82D}" type="presParOf" srcId="{D096057E-EFA7-48FF-BA2C-8A0AFDAB2161}" destId="{52E9BCA8-91E7-48A8-846B-4E92B5CC5EE1}" srcOrd="4" destOrd="0" presId="urn:microsoft.com/office/officeart/2018/2/layout/IconVerticalSolidList"/>
    <dgm:cxn modelId="{0241B00F-1ABF-4227-98E3-91E4BD46E6AF}" type="presParOf" srcId="{52E9BCA8-91E7-48A8-846B-4E92B5CC5EE1}" destId="{C38653FD-58B9-4059-99A0-79122153C9D4}" srcOrd="0" destOrd="0" presId="urn:microsoft.com/office/officeart/2018/2/layout/IconVerticalSolidList"/>
    <dgm:cxn modelId="{C79C6A66-9A86-4272-A7F4-98D009EFD15D}" type="presParOf" srcId="{52E9BCA8-91E7-48A8-846B-4E92B5CC5EE1}" destId="{E5AB12B3-78A2-4D83-8E41-1E322516F293}" srcOrd="1" destOrd="0" presId="urn:microsoft.com/office/officeart/2018/2/layout/IconVerticalSolidList"/>
    <dgm:cxn modelId="{E20434E3-59FB-4536-93BF-10FED28BBBCD}" type="presParOf" srcId="{52E9BCA8-91E7-48A8-846B-4E92B5CC5EE1}" destId="{DB1C0595-B77D-4343-94C6-3DB87050F5C7}" srcOrd="2" destOrd="0" presId="urn:microsoft.com/office/officeart/2018/2/layout/IconVerticalSolidList"/>
    <dgm:cxn modelId="{FF9E4811-91AE-4C0B-9248-624FC1ED5EFC}" type="presParOf" srcId="{52E9BCA8-91E7-48A8-846B-4E92B5CC5EE1}" destId="{001039D3-5EC1-47EA-A143-5F09CEDA9F1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84A05D-DC72-45F9-A6E4-7B5242FDEFFD}"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GB"/>
        </a:p>
      </dgm:t>
    </dgm:pt>
    <dgm:pt modelId="{03938597-D149-4F6A-ACBF-02FAB78DA897}">
      <dgm:prSet/>
      <dgm:spPr/>
      <dgm:t>
        <a:bodyPr/>
        <a:lstStyle/>
        <a:p>
          <a:r>
            <a:rPr lang="en-GB" baseline="0" dirty="0"/>
            <a:t>1. Silence</a:t>
          </a:r>
          <a:endParaRPr lang="en-GB" dirty="0"/>
        </a:p>
      </dgm:t>
    </dgm:pt>
    <dgm:pt modelId="{DCFA3E25-E653-4913-A0E9-63C94999B470}" type="parTrans" cxnId="{EE40ED2C-2D1C-49A8-A74C-91D018D6B7D2}">
      <dgm:prSet/>
      <dgm:spPr/>
      <dgm:t>
        <a:bodyPr/>
        <a:lstStyle/>
        <a:p>
          <a:endParaRPr lang="en-GB"/>
        </a:p>
      </dgm:t>
    </dgm:pt>
    <dgm:pt modelId="{5285EA95-0389-4B39-B23F-660A96F847ED}" type="sibTrans" cxnId="{EE40ED2C-2D1C-49A8-A74C-91D018D6B7D2}">
      <dgm:prSet/>
      <dgm:spPr/>
      <dgm:t>
        <a:bodyPr/>
        <a:lstStyle/>
        <a:p>
          <a:endParaRPr lang="en-GB"/>
        </a:p>
      </dgm:t>
    </dgm:pt>
    <dgm:pt modelId="{9CF07CD2-1A1D-474E-9110-EB600AB9FA6A}">
      <dgm:prSet/>
      <dgm:spPr/>
      <dgm:t>
        <a:bodyPr/>
        <a:lstStyle/>
        <a:p>
          <a:r>
            <a:rPr lang="en-GB" baseline="0" dirty="0"/>
            <a:t>Silenced women are voiceless and passive.</a:t>
          </a:r>
          <a:endParaRPr lang="en-GB" dirty="0"/>
        </a:p>
      </dgm:t>
    </dgm:pt>
    <dgm:pt modelId="{15454D02-6C0E-467F-A882-50491B6A7F1A}" type="parTrans" cxnId="{E79B914E-892F-471C-A2A1-1623BBFECB26}">
      <dgm:prSet/>
      <dgm:spPr/>
      <dgm:t>
        <a:bodyPr/>
        <a:lstStyle/>
        <a:p>
          <a:endParaRPr lang="en-GB"/>
        </a:p>
      </dgm:t>
    </dgm:pt>
    <dgm:pt modelId="{30135556-2BC5-47DB-829C-E56CCDC4823B}" type="sibTrans" cxnId="{E79B914E-892F-471C-A2A1-1623BBFECB26}">
      <dgm:prSet/>
      <dgm:spPr/>
      <dgm:t>
        <a:bodyPr/>
        <a:lstStyle/>
        <a:p>
          <a:endParaRPr lang="en-GB"/>
        </a:p>
      </dgm:t>
    </dgm:pt>
    <dgm:pt modelId="{99CC2949-3B49-4CE7-99F1-3478ED9B0F67}">
      <dgm:prSet/>
      <dgm:spPr/>
      <dgm:t>
        <a:bodyPr/>
        <a:lstStyle/>
        <a:p>
          <a:r>
            <a:rPr lang="en-GB" baseline="0" dirty="0"/>
            <a:t>2. Received knowledge</a:t>
          </a:r>
          <a:endParaRPr lang="en-GB" dirty="0"/>
        </a:p>
      </dgm:t>
    </dgm:pt>
    <dgm:pt modelId="{1FF1E641-4C14-498A-83D9-8311AD1C7E1B}" type="parTrans" cxnId="{CDFC1A20-60E6-4F2F-867C-BF73B0C454B7}">
      <dgm:prSet/>
      <dgm:spPr/>
      <dgm:t>
        <a:bodyPr/>
        <a:lstStyle/>
        <a:p>
          <a:endParaRPr lang="en-GB"/>
        </a:p>
      </dgm:t>
    </dgm:pt>
    <dgm:pt modelId="{DBB4084F-E519-49AC-BBAE-96D65430A7A3}" type="sibTrans" cxnId="{CDFC1A20-60E6-4F2F-867C-BF73B0C454B7}">
      <dgm:prSet/>
      <dgm:spPr/>
      <dgm:t>
        <a:bodyPr/>
        <a:lstStyle/>
        <a:p>
          <a:endParaRPr lang="en-GB"/>
        </a:p>
      </dgm:t>
    </dgm:pt>
    <dgm:pt modelId="{CCA11E0B-3D51-45E0-9F8A-37B7CFC0AC1B}">
      <dgm:prSet/>
      <dgm:spPr/>
      <dgm:t>
        <a:bodyPr/>
        <a:lstStyle/>
        <a:p>
          <a:r>
            <a:rPr lang="en-GB" baseline="0" dirty="0"/>
            <a:t>Knowledge is received from authoritative sources, learning is passive.</a:t>
          </a:r>
          <a:endParaRPr lang="en-GB" dirty="0"/>
        </a:p>
      </dgm:t>
    </dgm:pt>
    <dgm:pt modelId="{2F9E75EA-431E-47BC-9A23-0CEC3E0D5C74}" type="parTrans" cxnId="{FD11D798-9C3E-4D8A-870C-EEEADE901304}">
      <dgm:prSet/>
      <dgm:spPr/>
      <dgm:t>
        <a:bodyPr/>
        <a:lstStyle/>
        <a:p>
          <a:endParaRPr lang="en-GB"/>
        </a:p>
      </dgm:t>
    </dgm:pt>
    <dgm:pt modelId="{1CA8CA0D-B2C9-4592-A8B0-1B840D06333E}" type="sibTrans" cxnId="{FD11D798-9C3E-4D8A-870C-EEEADE901304}">
      <dgm:prSet/>
      <dgm:spPr/>
      <dgm:t>
        <a:bodyPr/>
        <a:lstStyle/>
        <a:p>
          <a:endParaRPr lang="en-GB"/>
        </a:p>
      </dgm:t>
    </dgm:pt>
    <dgm:pt modelId="{BE51D483-DC2E-4A7C-9DC5-E743BF394116}">
      <dgm:prSet/>
      <dgm:spPr/>
      <dgm:t>
        <a:bodyPr/>
        <a:lstStyle/>
        <a:p>
          <a:r>
            <a:rPr lang="en-GB" baseline="0" dirty="0"/>
            <a:t>3. Subjective knowledge </a:t>
          </a:r>
          <a:endParaRPr lang="en-GB" dirty="0"/>
        </a:p>
      </dgm:t>
    </dgm:pt>
    <dgm:pt modelId="{10EED16C-58A3-4B90-B096-F248BA70A99C}" type="parTrans" cxnId="{E31DA7B5-8506-4EDC-BD5D-414BBB7BBA1F}">
      <dgm:prSet/>
      <dgm:spPr/>
      <dgm:t>
        <a:bodyPr/>
        <a:lstStyle/>
        <a:p>
          <a:endParaRPr lang="en-GB"/>
        </a:p>
      </dgm:t>
    </dgm:pt>
    <dgm:pt modelId="{8FDB51F4-39BB-4EB2-835E-7EFAD9340647}" type="sibTrans" cxnId="{E31DA7B5-8506-4EDC-BD5D-414BBB7BBA1F}">
      <dgm:prSet/>
      <dgm:spPr/>
      <dgm:t>
        <a:bodyPr/>
        <a:lstStyle/>
        <a:p>
          <a:endParaRPr lang="en-GB"/>
        </a:p>
      </dgm:t>
    </dgm:pt>
    <dgm:pt modelId="{B4343660-56E1-4139-90C8-28946FB8593F}">
      <dgm:prSet/>
      <dgm:spPr/>
      <dgm:t>
        <a:bodyPr/>
        <a:lstStyle/>
        <a:p>
          <a:r>
            <a:rPr lang="en-GB" dirty="0"/>
            <a:t>Subjective knowers see knowledge as personal, private and intuitive.</a:t>
          </a:r>
        </a:p>
      </dgm:t>
    </dgm:pt>
    <dgm:pt modelId="{35F80A70-0264-4DF6-B823-8F6921ECF473}" type="parTrans" cxnId="{70EF1B7E-8E76-4803-8AE8-A71B7E661B94}">
      <dgm:prSet/>
      <dgm:spPr/>
      <dgm:t>
        <a:bodyPr/>
        <a:lstStyle/>
        <a:p>
          <a:endParaRPr lang="en-GB"/>
        </a:p>
      </dgm:t>
    </dgm:pt>
    <dgm:pt modelId="{23C9FD70-631F-4592-8533-0275140E68A0}" type="sibTrans" cxnId="{70EF1B7E-8E76-4803-8AE8-A71B7E661B94}">
      <dgm:prSet/>
      <dgm:spPr/>
      <dgm:t>
        <a:bodyPr/>
        <a:lstStyle/>
        <a:p>
          <a:endParaRPr lang="en-GB"/>
        </a:p>
      </dgm:t>
    </dgm:pt>
    <dgm:pt modelId="{0B5A1150-EB50-4209-97B8-012276AFBA26}">
      <dgm:prSet/>
      <dgm:spPr/>
      <dgm:t>
        <a:bodyPr/>
        <a:lstStyle/>
        <a:p>
          <a:r>
            <a:rPr lang="en-GB" baseline="0" dirty="0"/>
            <a:t>4. Procedural knowledge</a:t>
          </a:r>
          <a:endParaRPr lang="en-GB" dirty="0"/>
        </a:p>
      </dgm:t>
    </dgm:pt>
    <dgm:pt modelId="{B1F97CA0-92CC-49AB-838C-5ED82A84306E}" type="parTrans" cxnId="{38A5DDDB-478C-46CC-B885-5A1EFD96FF03}">
      <dgm:prSet/>
      <dgm:spPr/>
      <dgm:t>
        <a:bodyPr/>
        <a:lstStyle/>
        <a:p>
          <a:endParaRPr lang="en-GB"/>
        </a:p>
      </dgm:t>
    </dgm:pt>
    <dgm:pt modelId="{EABDE3F0-797A-4BC6-8936-D98D32E72405}" type="sibTrans" cxnId="{38A5DDDB-478C-46CC-B885-5A1EFD96FF03}">
      <dgm:prSet/>
      <dgm:spPr/>
      <dgm:t>
        <a:bodyPr/>
        <a:lstStyle/>
        <a:p>
          <a:endParaRPr lang="en-GB"/>
        </a:p>
      </dgm:t>
    </dgm:pt>
    <dgm:pt modelId="{46D769B5-E605-45C0-9CCE-604AA72A9B4B}">
      <dgm:prSet/>
      <dgm:spPr/>
      <dgm:t>
        <a:bodyPr/>
        <a:lstStyle/>
        <a:p>
          <a:r>
            <a:rPr lang="en-GB" dirty="0"/>
            <a:t>Transitional stage: learning procedures for obtaining knowledge in different contexts.</a:t>
          </a:r>
        </a:p>
      </dgm:t>
    </dgm:pt>
    <dgm:pt modelId="{E1773961-795A-4B40-85D6-691711BB21E9}" type="parTrans" cxnId="{3F120030-287F-4D9E-A63C-867D1229FAB1}">
      <dgm:prSet/>
      <dgm:spPr/>
      <dgm:t>
        <a:bodyPr/>
        <a:lstStyle/>
        <a:p>
          <a:endParaRPr lang="en-GB"/>
        </a:p>
      </dgm:t>
    </dgm:pt>
    <dgm:pt modelId="{C89B8272-64F9-40ED-AE49-40761B9FB2DC}" type="sibTrans" cxnId="{3F120030-287F-4D9E-A63C-867D1229FAB1}">
      <dgm:prSet/>
      <dgm:spPr/>
      <dgm:t>
        <a:bodyPr/>
        <a:lstStyle/>
        <a:p>
          <a:endParaRPr lang="en-GB"/>
        </a:p>
      </dgm:t>
    </dgm:pt>
    <dgm:pt modelId="{3835E00A-DEA6-49E3-B01A-25F89553399A}">
      <dgm:prSet/>
      <dgm:spPr/>
      <dgm:t>
        <a:bodyPr/>
        <a:lstStyle/>
        <a:p>
          <a:r>
            <a:rPr lang="en-GB" baseline="0" dirty="0"/>
            <a:t>5: Constructed knowledge</a:t>
          </a:r>
          <a:endParaRPr lang="en-GB" dirty="0"/>
        </a:p>
      </dgm:t>
    </dgm:pt>
    <dgm:pt modelId="{EB86CDB7-61FA-4D36-9ADC-D79C35608A24}" type="parTrans" cxnId="{1FBF6BF7-8922-4A5C-958E-3EFEC8CF8AB5}">
      <dgm:prSet/>
      <dgm:spPr/>
      <dgm:t>
        <a:bodyPr/>
        <a:lstStyle/>
        <a:p>
          <a:endParaRPr lang="en-GB"/>
        </a:p>
      </dgm:t>
    </dgm:pt>
    <dgm:pt modelId="{193951E1-AF8E-4774-8511-CBE3BFAFA6E9}" type="sibTrans" cxnId="{1FBF6BF7-8922-4A5C-958E-3EFEC8CF8AB5}">
      <dgm:prSet/>
      <dgm:spPr/>
      <dgm:t>
        <a:bodyPr/>
        <a:lstStyle/>
        <a:p>
          <a:endParaRPr lang="en-GB"/>
        </a:p>
      </dgm:t>
    </dgm:pt>
    <dgm:pt modelId="{DD72FC24-A273-4E53-9A7E-EFA44509DE80}">
      <dgm:prSet/>
      <dgm:spPr/>
      <dgm:t>
        <a:bodyPr/>
        <a:lstStyle/>
        <a:p>
          <a:r>
            <a:rPr lang="en-GB" baseline="0" dirty="0"/>
            <a:t>Constructed knowers view all knowledge as constructed and contextual.</a:t>
          </a:r>
          <a:endParaRPr lang="en-GB" dirty="0"/>
        </a:p>
      </dgm:t>
    </dgm:pt>
    <dgm:pt modelId="{83B99AD7-DAE1-4163-AEAB-BB615CB5BD2C}" type="parTrans" cxnId="{39703249-E427-40EC-AD4A-3DE25556592E}">
      <dgm:prSet/>
      <dgm:spPr/>
      <dgm:t>
        <a:bodyPr/>
        <a:lstStyle/>
        <a:p>
          <a:endParaRPr lang="en-GB"/>
        </a:p>
      </dgm:t>
    </dgm:pt>
    <dgm:pt modelId="{431203C8-F71B-400E-987F-48B7C17767D4}" type="sibTrans" cxnId="{39703249-E427-40EC-AD4A-3DE25556592E}">
      <dgm:prSet/>
      <dgm:spPr/>
      <dgm:t>
        <a:bodyPr/>
        <a:lstStyle/>
        <a:p>
          <a:endParaRPr lang="en-GB"/>
        </a:p>
      </dgm:t>
    </dgm:pt>
    <dgm:pt modelId="{D58E6C03-589E-4459-94BC-6A9B86B2C0E4}">
      <dgm:prSet/>
      <dgm:spPr/>
      <dgm:t>
        <a:bodyPr/>
        <a:lstStyle/>
        <a:p>
          <a:r>
            <a:rPr lang="en-GB" dirty="0"/>
            <a:t>Usually “socially, economically, and educationally deprived” (pp. 23-4).</a:t>
          </a:r>
        </a:p>
      </dgm:t>
    </dgm:pt>
    <dgm:pt modelId="{ED46E1A9-9A78-47B6-BD7C-849D72477D48}" type="parTrans" cxnId="{6ACDD770-D2D1-4ECF-831B-C3F73115E385}">
      <dgm:prSet/>
      <dgm:spPr/>
      <dgm:t>
        <a:bodyPr/>
        <a:lstStyle/>
        <a:p>
          <a:endParaRPr lang="en-GB"/>
        </a:p>
      </dgm:t>
    </dgm:pt>
    <dgm:pt modelId="{B25AA39F-AA5B-4C45-8AD3-F09A6594F2CF}" type="sibTrans" cxnId="{6ACDD770-D2D1-4ECF-831B-C3F73115E385}">
      <dgm:prSet/>
      <dgm:spPr/>
      <dgm:t>
        <a:bodyPr/>
        <a:lstStyle/>
        <a:p>
          <a:endParaRPr lang="en-GB"/>
        </a:p>
      </dgm:t>
    </dgm:pt>
    <dgm:pt modelId="{8DC2DA06-0264-439F-AD1C-545B6F1E8650}">
      <dgm:prSet/>
      <dgm:spPr/>
      <dgm:t>
        <a:bodyPr/>
        <a:lstStyle/>
        <a:p>
          <a:r>
            <a:rPr lang="en-GB" dirty="0"/>
            <a:t>Received knowers see knowledge as objective and fixed, binary right/wrong.</a:t>
          </a:r>
        </a:p>
      </dgm:t>
    </dgm:pt>
    <dgm:pt modelId="{09800938-0C65-4276-9DF3-180E468B8DD3}" type="parTrans" cxnId="{16E5115C-26B2-4546-B035-27582BFC5FD0}">
      <dgm:prSet/>
      <dgm:spPr/>
      <dgm:t>
        <a:bodyPr/>
        <a:lstStyle/>
        <a:p>
          <a:endParaRPr lang="en-GB"/>
        </a:p>
      </dgm:t>
    </dgm:pt>
    <dgm:pt modelId="{92A3E6DC-25FC-4590-A4AD-3C498C7B08DF}" type="sibTrans" cxnId="{16E5115C-26B2-4546-B035-27582BFC5FD0}">
      <dgm:prSet/>
      <dgm:spPr/>
      <dgm:t>
        <a:bodyPr/>
        <a:lstStyle/>
        <a:p>
          <a:endParaRPr lang="en-GB"/>
        </a:p>
      </dgm:t>
    </dgm:pt>
    <dgm:pt modelId="{0EC8C8E7-85EA-47F3-8DBB-988FC116A6B3}">
      <dgm:prSet/>
      <dgm:spPr/>
      <dgm:t>
        <a:bodyPr/>
        <a:lstStyle/>
        <a:p>
          <a:r>
            <a:rPr lang="en-GB"/>
            <a:t>May become “polite listeners” in the classroom, spectators who do not engage.</a:t>
          </a:r>
          <a:endParaRPr lang="en-GB" dirty="0"/>
        </a:p>
      </dgm:t>
    </dgm:pt>
    <dgm:pt modelId="{0A7B2084-6D55-45C3-9A16-C5AD3DCAF4DB}" type="parTrans" cxnId="{DD91C5B8-B10D-4F8C-A182-AD2B704C30B1}">
      <dgm:prSet/>
      <dgm:spPr/>
      <dgm:t>
        <a:bodyPr/>
        <a:lstStyle/>
        <a:p>
          <a:endParaRPr lang="en-GB"/>
        </a:p>
      </dgm:t>
    </dgm:pt>
    <dgm:pt modelId="{51D2EB29-6FF3-4948-9740-55970587B6FA}" type="sibTrans" cxnId="{DD91C5B8-B10D-4F8C-A182-AD2B704C30B1}">
      <dgm:prSet/>
      <dgm:spPr/>
      <dgm:t>
        <a:bodyPr/>
        <a:lstStyle/>
        <a:p>
          <a:endParaRPr lang="en-GB"/>
        </a:p>
      </dgm:t>
    </dgm:pt>
    <dgm:pt modelId="{ABC45942-812B-4299-BAE0-9A5472A09748}">
      <dgm:prSet/>
      <dgm:spPr/>
      <dgm:t>
        <a:bodyPr/>
        <a:lstStyle/>
        <a:p>
          <a:r>
            <a:rPr lang="en-GB"/>
            <a:t>Procedural </a:t>
          </a:r>
          <a:r>
            <a:rPr lang="en-GB" dirty="0"/>
            <a:t>knowers see knowing as an active process.</a:t>
          </a:r>
        </a:p>
      </dgm:t>
    </dgm:pt>
    <dgm:pt modelId="{EE6CFA55-08D3-4CD0-84D5-A23F50737E81}" type="parTrans" cxnId="{870C4F01-72F7-4C99-A275-9FBC18839735}">
      <dgm:prSet/>
      <dgm:spPr/>
      <dgm:t>
        <a:bodyPr/>
        <a:lstStyle/>
        <a:p>
          <a:endParaRPr lang="en-GB"/>
        </a:p>
      </dgm:t>
    </dgm:pt>
    <dgm:pt modelId="{4E8B852F-5A32-4947-A603-37FD6EED4530}" type="sibTrans" cxnId="{870C4F01-72F7-4C99-A275-9FBC18839735}">
      <dgm:prSet/>
      <dgm:spPr/>
      <dgm:t>
        <a:bodyPr/>
        <a:lstStyle/>
        <a:p>
          <a:endParaRPr lang="en-GB"/>
        </a:p>
      </dgm:t>
    </dgm:pt>
    <dgm:pt modelId="{53189C75-BD67-4DE4-8D33-FBE0E970A48C}">
      <dgm:prSet/>
      <dgm:spPr/>
      <dgm:t>
        <a:bodyPr/>
        <a:lstStyle/>
        <a:p>
          <a:r>
            <a:rPr lang="en-GB" baseline="0"/>
            <a:t>Subjective </a:t>
          </a:r>
          <a:r>
            <a:rPr lang="en-GB" baseline="0" dirty="0"/>
            <a:t>and objective strategies are both valued. </a:t>
          </a:r>
          <a:endParaRPr lang="en-GB" dirty="0"/>
        </a:p>
      </dgm:t>
    </dgm:pt>
    <dgm:pt modelId="{3CBCD0A8-C810-4953-A1CE-628FB5AEA960}" type="parTrans" cxnId="{643C52DB-6C97-4699-B7AB-7A9B41AE1AE1}">
      <dgm:prSet/>
      <dgm:spPr/>
      <dgm:t>
        <a:bodyPr/>
        <a:lstStyle/>
        <a:p>
          <a:endParaRPr lang="en-GB"/>
        </a:p>
      </dgm:t>
    </dgm:pt>
    <dgm:pt modelId="{564B7852-B8DF-40AC-85AB-CFB377FD4F6F}" type="sibTrans" cxnId="{643C52DB-6C97-4699-B7AB-7A9B41AE1AE1}">
      <dgm:prSet/>
      <dgm:spPr/>
      <dgm:t>
        <a:bodyPr/>
        <a:lstStyle/>
        <a:p>
          <a:endParaRPr lang="en-GB"/>
        </a:p>
      </dgm:t>
    </dgm:pt>
    <dgm:pt modelId="{C6CCF10F-A194-4756-B4C4-63E20CCC211D}" type="pres">
      <dgm:prSet presAssocID="{C884A05D-DC72-45F9-A6E4-7B5242FDEFFD}" presName="vert0" presStyleCnt="0">
        <dgm:presLayoutVars>
          <dgm:dir/>
          <dgm:animOne val="branch"/>
          <dgm:animLvl val="lvl"/>
        </dgm:presLayoutVars>
      </dgm:prSet>
      <dgm:spPr/>
    </dgm:pt>
    <dgm:pt modelId="{A3826CCB-6B3C-4DB0-9F63-8EB6815F307D}" type="pres">
      <dgm:prSet presAssocID="{03938597-D149-4F6A-ACBF-02FAB78DA897}" presName="thickLine" presStyleLbl="alignNode1" presStyleIdx="0" presStyleCnt="5"/>
      <dgm:spPr/>
    </dgm:pt>
    <dgm:pt modelId="{DA61FD57-DACD-48A5-B9DE-2F34091E1A40}" type="pres">
      <dgm:prSet presAssocID="{03938597-D149-4F6A-ACBF-02FAB78DA897}" presName="horz1" presStyleCnt="0"/>
      <dgm:spPr/>
    </dgm:pt>
    <dgm:pt modelId="{54C565A0-E668-4774-9A0C-36C3BED89DBA}" type="pres">
      <dgm:prSet presAssocID="{03938597-D149-4F6A-ACBF-02FAB78DA897}" presName="tx1" presStyleLbl="revTx" presStyleIdx="0" presStyleCnt="15"/>
      <dgm:spPr/>
    </dgm:pt>
    <dgm:pt modelId="{F987ABE8-BA8D-4010-8099-A60851D925D7}" type="pres">
      <dgm:prSet presAssocID="{03938597-D149-4F6A-ACBF-02FAB78DA897}" presName="vert1" presStyleCnt="0"/>
      <dgm:spPr/>
    </dgm:pt>
    <dgm:pt modelId="{9CBC7E64-C23B-464D-8C02-730907F50B73}" type="pres">
      <dgm:prSet presAssocID="{9CF07CD2-1A1D-474E-9110-EB600AB9FA6A}" presName="vertSpace2a" presStyleCnt="0"/>
      <dgm:spPr/>
    </dgm:pt>
    <dgm:pt modelId="{3D963714-2496-48DD-B8CB-AA0AF50BB838}" type="pres">
      <dgm:prSet presAssocID="{9CF07CD2-1A1D-474E-9110-EB600AB9FA6A}" presName="horz2" presStyleCnt="0"/>
      <dgm:spPr/>
    </dgm:pt>
    <dgm:pt modelId="{5AF60523-97C5-4D95-9792-A400F17AFB02}" type="pres">
      <dgm:prSet presAssocID="{9CF07CD2-1A1D-474E-9110-EB600AB9FA6A}" presName="horzSpace2" presStyleCnt="0"/>
      <dgm:spPr/>
    </dgm:pt>
    <dgm:pt modelId="{0C964894-1A33-41C7-AAEF-8E4FC36D55C0}" type="pres">
      <dgm:prSet presAssocID="{9CF07CD2-1A1D-474E-9110-EB600AB9FA6A}" presName="tx2" presStyleLbl="revTx" presStyleIdx="1" presStyleCnt="15"/>
      <dgm:spPr/>
    </dgm:pt>
    <dgm:pt modelId="{28FB35A5-9048-45D0-A41F-572CD4FF069E}" type="pres">
      <dgm:prSet presAssocID="{9CF07CD2-1A1D-474E-9110-EB600AB9FA6A}" presName="vert2" presStyleCnt="0"/>
      <dgm:spPr/>
    </dgm:pt>
    <dgm:pt modelId="{B1654F8B-FA48-427E-9BD6-C02D07717037}" type="pres">
      <dgm:prSet presAssocID="{9CF07CD2-1A1D-474E-9110-EB600AB9FA6A}" presName="thinLine2b" presStyleLbl="callout" presStyleIdx="0" presStyleCnt="10"/>
      <dgm:spPr/>
    </dgm:pt>
    <dgm:pt modelId="{813776EA-A753-4A8C-AEFF-89AC9908486D}" type="pres">
      <dgm:prSet presAssocID="{9CF07CD2-1A1D-474E-9110-EB600AB9FA6A}" presName="vertSpace2b" presStyleCnt="0"/>
      <dgm:spPr/>
    </dgm:pt>
    <dgm:pt modelId="{A1C9F094-B614-46A2-93E3-25DEC6D2182B}" type="pres">
      <dgm:prSet presAssocID="{D58E6C03-589E-4459-94BC-6A9B86B2C0E4}" presName="horz2" presStyleCnt="0"/>
      <dgm:spPr/>
    </dgm:pt>
    <dgm:pt modelId="{CB73C228-EF0B-4B8F-80E8-BB4EB9800EF8}" type="pres">
      <dgm:prSet presAssocID="{D58E6C03-589E-4459-94BC-6A9B86B2C0E4}" presName="horzSpace2" presStyleCnt="0"/>
      <dgm:spPr/>
    </dgm:pt>
    <dgm:pt modelId="{50B033C9-E949-433E-9DF9-E9073E50859D}" type="pres">
      <dgm:prSet presAssocID="{D58E6C03-589E-4459-94BC-6A9B86B2C0E4}" presName="tx2" presStyleLbl="revTx" presStyleIdx="2" presStyleCnt="15"/>
      <dgm:spPr/>
    </dgm:pt>
    <dgm:pt modelId="{B2BE68C8-C320-4B6B-84DB-908DA1636105}" type="pres">
      <dgm:prSet presAssocID="{D58E6C03-589E-4459-94BC-6A9B86B2C0E4}" presName="vert2" presStyleCnt="0"/>
      <dgm:spPr/>
    </dgm:pt>
    <dgm:pt modelId="{D175CB6A-E773-411F-AEF7-0F23573B9F57}" type="pres">
      <dgm:prSet presAssocID="{D58E6C03-589E-4459-94BC-6A9B86B2C0E4}" presName="thinLine2b" presStyleLbl="callout" presStyleIdx="1" presStyleCnt="10"/>
      <dgm:spPr/>
    </dgm:pt>
    <dgm:pt modelId="{B58677D3-F4DA-4A9C-8E96-37D609C8D62C}" type="pres">
      <dgm:prSet presAssocID="{D58E6C03-589E-4459-94BC-6A9B86B2C0E4}" presName="vertSpace2b" presStyleCnt="0"/>
      <dgm:spPr/>
    </dgm:pt>
    <dgm:pt modelId="{990632D7-C3B0-41BF-9F54-F4DA29912068}" type="pres">
      <dgm:prSet presAssocID="{99CC2949-3B49-4CE7-99F1-3478ED9B0F67}" presName="thickLine" presStyleLbl="alignNode1" presStyleIdx="1" presStyleCnt="5"/>
      <dgm:spPr/>
    </dgm:pt>
    <dgm:pt modelId="{3392A33A-2194-4597-99C5-06BB5434C277}" type="pres">
      <dgm:prSet presAssocID="{99CC2949-3B49-4CE7-99F1-3478ED9B0F67}" presName="horz1" presStyleCnt="0"/>
      <dgm:spPr/>
    </dgm:pt>
    <dgm:pt modelId="{4BB8C5F4-9C38-41B4-8AC7-FBE085DEB6B0}" type="pres">
      <dgm:prSet presAssocID="{99CC2949-3B49-4CE7-99F1-3478ED9B0F67}" presName="tx1" presStyleLbl="revTx" presStyleIdx="3" presStyleCnt="15"/>
      <dgm:spPr/>
    </dgm:pt>
    <dgm:pt modelId="{DC43227C-7895-4292-ADD8-6FC2A57A5F9B}" type="pres">
      <dgm:prSet presAssocID="{99CC2949-3B49-4CE7-99F1-3478ED9B0F67}" presName="vert1" presStyleCnt="0"/>
      <dgm:spPr/>
    </dgm:pt>
    <dgm:pt modelId="{06DBD292-D0A9-4BFF-BBF3-DD063707BA0C}" type="pres">
      <dgm:prSet presAssocID="{8DC2DA06-0264-439F-AD1C-545B6F1E8650}" presName="vertSpace2a" presStyleCnt="0"/>
      <dgm:spPr/>
    </dgm:pt>
    <dgm:pt modelId="{89B43658-DAA3-4BDA-96DC-FDB660A7735A}" type="pres">
      <dgm:prSet presAssocID="{8DC2DA06-0264-439F-AD1C-545B6F1E8650}" presName="horz2" presStyleCnt="0"/>
      <dgm:spPr/>
    </dgm:pt>
    <dgm:pt modelId="{C6B32FF4-CFFB-481E-A633-DACE1D8C6D4B}" type="pres">
      <dgm:prSet presAssocID="{8DC2DA06-0264-439F-AD1C-545B6F1E8650}" presName="horzSpace2" presStyleCnt="0"/>
      <dgm:spPr/>
    </dgm:pt>
    <dgm:pt modelId="{4D99E174-D79A-4AA1-95EC-6DEC86717BDB}" type="pres">
      <dgm:prSet presAssocID="{8DC2DA06-0264-439F-AD1C-545B6F1E8650}" presName="tx2" presStyleLbl="revTx" presStyleIdx="4" presStyleCnt="15"/>
      <dgm:spPr/>
    </dgm:pt>
    <dgm:pt modelId="{64A4B920-4837-4CE3-B866-96FB94362D87}" type="pres">
      <dgm:prSet presAssocID="{8DC2DA06-0264-439F-AD1C-545B6F1E8650}" presName="vert2" presStyleCnt="0"/>
      <dgm:spPr/>
    </dgm:pt>
    <dgm:pt modelId="{1B91AA1A-7CC4-40AB-8310-63D60E866D21}" type="pres">
      <dgm:prSet presAssocID="{8DC2DA06-0264-439F-AD1C-545B6F1E8650}" presName="thinLine2b" presStyleLbl="callout" presStyleIdx="2" presStyleCnt="10"/>
      <dgm:spPr/>
    </dgm:pt>
    <dgm:pt modelId="{82DCFF55-A6F6-4E3E-BE96-4A7D5077E0D7}" type="pres">
      <dgm:prSet presAssocID="{8DC2DA06-0264-439F-AD1C-545B6F1E8650}" presName="vertSpace2b" presStyleCnt="0"/>
      <dgm:spPr/>
    </dgm:pt>
    <dgm:pt modelId="{A2668F14-594E-4224-AEEB-C1EFD72A5AF0}" type="pres">
      <dgm:prSet presAssocID="{CCA11E0B-3D51-45E0-9F8A-37B7CFC0AC1B}" presName="horz2" presStyleCnt="0"/>
      <dgm:spPr/>
    </dgm:pt>
    <dgm:pt modelId="{5CC538AD-9415-4820-A1E6-4E039376C71F}" type="pres">
      <dgm:prSet presAssocID="{CCA11E0B-3D51-45E0-9F8A-37B7CFC0AC1B}" presName="horzSpace2" presStyleCnt="0"/>
      <dgm:spPr/>
    </dgm:pt>
    <dgm:pt modelId="{E2FAF2E7-50FF-45E4-8E0C-8076C6614B22}" type="pres">
      <dgm:prSet presAssocID="{CCA11E0B-3D51-45E0-9F8A-37B7CFC0AC1B}" presName="tx2" presStyleLbl="revTx" presStyleIdx="5" presStyleCnt="15"/>
      <dgm:spPr/>
    </dgm:pt>
    <dgm:pt modelId="{E29E5A9F-9556-47FB-8BE1-BA39B1D3389C}" type="pres">
      <dgm:prSet presAssocID="{CCA11E0B-3D51-45E0-9F8A-37B7CFC0AC1B}" presName="vert2" presStyleCnt="0"/>
      <dgm:spPr/>
    </dgm:pt>
    <dgm:pt modelId="{7347FAE5-44B2-4CEB-9F21-B409584E8FCE}" type="pres">
      <dgm:prSet presAssocID="{CCA11E0B-3D51-45E0-9F8A-37B7CFC0AC1B}" presName="thinLine2b" presStyleLbl="callout" presStyleIdx="3" presStyleCnt="10"/>
      <dgm:spPr/>
    </dgm:pt>
    <dgm:pt modelId="{3405BA30-68D3-43DD-9D11-97EDCCCA967E}" type="pres">
      <dgm:prSet presAssocID="{CCA11E0B-3D51-45E0-9F8A-37B7CFC0AC1B}" presName="vertSpace2b" presStyleCnt="0"/>
      <dgm:spPr/>
    </dgm:pt>
    <dgm:pt modelId="{36D7E8C7-2DCE-4916-8102-9D40C29617E1}" type="pres">
      <dgm:prSet presAssocID="{BE51D483-DC2E-4A7C-9DC5-E743BF394116}" presName="thickLine" presStyleLbl="alignNode1" presStyleIdx="2" presStyleCnt="5"/>
      <dgm:spPr/>
    </dgm:pt>
    <dgm:pt modelId="{81BD2F2B-C46A-4070-B9B1-8D91747A4D48}" type="pres">
      <dgm:prSet presAssocID="{BE51D483-DC2E-4A7C-9DC5-E743BF394116}" presName="horz1" presStyleCnt="0"/>
      <dgm:spPr/>
    </dgm:pt>
    <dgm:pt modelId="{EF31CBD4-125F-4DC0-A651-26BE754C4CCE}" type="pres">
      <dgm:prSet presAssocID="{BE51D483-DC2E-4A7C-9DC5-E743BF394116}" presName="tx1" presStyleLbl="revTx" presStyleIdx="6" presStyleCnt="15"/>
      <dgm:spPr/>
    </dgm:pt>
    <dgm:pt modelId="{26CC4D61-AF1B-40C3-95C5-2D3DCDC0EC6B}" type="pres">
      <dgm:prSet presAssocID="{BE51D483-DC2E-4A7C-9DC5-E743BF394116}" presName="vert1" presStyleCnt="0"/>
      <dgm:spPr/>
    </dgm:pt>
    <dgm:pt modelId="{9C6491B1-231E-490F-8D4F-69E6197FDECD}" type="pres">
      <dgm:prSet presAssocID="{B4343660-56E1-4139-90C8-28946FB8593F}" presName="vertSpace2a" presStyleCnt="0"/>
      <dgm:spPr/>
    </dgm:pt>
    <dgm:pt modelId="{5DE0531B-D2E7-46EE-AE2E-17DB0B076924}" type="pres">
      <dgm:prSet presAssocID="{B4343660-56E1-4139-90C8-28946FB8593F}" presName="horz2" presStyleCnt="0"/>
      <dgm:spPr/>
    </dgm:pt>
    <dgm:pt modelId="{81771354-AAF8-42FC-A12E-FB57BD918934}" type="pres">
      <dgm:prSet presAssocID="{B4343660-56E1-4139-90C8-28946FB8593F}" presName="horzSpace2" presStyleCnt="0"/>
      <dgm:spPr/>
    </dgm:pt>
    <dgm:pt modelId="{1019F456-5534-496B-8696-1E25C26ABAC7}" type="pres">
      <dgm:prSet presAssocID="{B4343660-56E1-4139-90C8-28946FB8593F}" presName="tx2" presStyleLbl="revTx" presStyleIdx="7" presStyleCnt="15"/>
      <dgm:spPr/>
    </dgm:pt>
    <dgm:pt modelId="{7B0E002E-51C1-4C05-9571-8D36DE9C52D5}" type="pres">
      <dgm:prSet presAssocID="{B4343660-56E1-4139-90C8-28946FB8593F}" presName="vert2" presStyleCnt="0"/>
      <dgm:spPr/>
    </dgm:pt>
    <dgm:pt modelId="{C90BB985-207F-4C4B-A5AD-4DB534E1E9FD}" type="pres">
      <dgm:prSet presAssocID="{B4343660-56E1-4139-90C8-28946FB8593F}" presName="thinLine2b" presStyleLbl="callout" presStyleIdx="4" presStyleCnt="10"/>
      <dgm:spPr/>
    </dgm:pt>
    <dgm:pt modelId="{945A91BD-A39E-4DF4-AAB0-E0B2578D5929}" type="pres">
      <dgm:prSet presAssocID="{B4343660-56E1-4139-90C8-28946FB8593F}" presName="vertSpace2b" presStyleCnt="0"/>
      <dgm:spPr/>
    </dgm:pt>
    <dgm:pt modelId="{96EF92A3-BF2D-40D5-B747-8F7D81DA48D7}" type="pres">
      <dgm:prSet presAssocID="{0EC8C8E7-85EA-47F3-8DBB-988FC116A6B3}" presName="horz2" presStyleCnt="0"/>
      <dgm:spPr/>
    </dgm:pt>
    <dgm:pt modelId="{939A69CF-216A-47B8-8E53-228171C96A2D}" type="pres">
      <dgm:prSet presAssocID="{0EC8C8E7-85EA-47F3-8DBB-988FC116A6B3}" presName="horzSpace2" presStyleCnt="0"/>
      <dgm:spPr/>
    </dgm:pt>
    <dgm:pt modelId="{8B102E9D-1DA5-48C7-9F74-B7F98C8D8817}" type="pres">
      <dgm:prSet presAssocID="{0EC8C8E7-85EA-47F3-8DBB-988FC116A6B3}" presName="tx2" presStyleLbl="revTx" presStyleIdx="8" presStyleCnt="15"/>
      <dgm:spPr/>
    </dgm:pt>
    <dgm:pt modelId="{6BE2CD79-04E0-477E-9750-B4D00C02B05C}" type="pres">
      <dgm:prSet presAssocID="{0EC8C8E7-85EA-47F3-8DBB-988FC116A6B3}" presName="vert2" presStyleCnt="0"/>
      <dgm:spPr/>
    </dgm:pt>
    <dgm:pt modelId="{8F14CBB1-B1F8-4825-BCC8-1FD067C7450E}" type="pres">
      <dgm:prSet presAssocID="{0EC8C8E7-85EA-47F3-8DBB-988FC116A6B3}" presName="thinLine2b" presStyleLbl="callout" presStyleIdx="5" presStyleCnt="10"/>
      <dgm:spPr/>
    </dgm:pt>
    <dgm:pt modelId="{922A89D8-C61B-42C2-A59B-DA45557B616D}" type="pres">
      <dgm:prSet presAssocID="{0EC8C8E7-85EA-47F3-8DBB-988FC116A6B3}" presName="vertSpace2b" presStyleCnt="0"/>
      <dgm:spPr/>
    </dgm:pt>
    <dgm:pt modelId="{E4B26BC9-5496-4B94-BEF8-D2D8402A6627}" type="pres">
      <dgm:prSet presAssocID="{0B5A1150-EB50-4209-97B8-012276AFBA26}" presName="thickLine" presStyleLbl="alignNode1" presStyleIdx="3" presStyleCnt="5"/>
      <dgm:spPr/>
    </dgm:pt>
    <dgm:pt modelId="{A7D5AF16-46F7-4FFA-80C0-7F8F36A52442}" type="pres">
      <dgm:prSet presAssocID="{0B5A1150-EB50-4209-97B8-012276AFBA26}" presName="horz1" presStyleCnt="0"/>
      <dgm:spPr/>
    </dgm:pt>
    <dgm:pt modelId="{EB8C6CE6-8B45-42AD-9650-39815C597051}" type="pres">
      <dgm:prSet presAssocID="{0B5A1150-EB50-4209-97B8-012276AFBA26}" presName="tx1" presStyleLbl="revTx" presStyleIdx="9" presStyleCnt="15"/>
      <dgm:spPr/>
    </dgm:pt>
    <dgm:pt modelId="{7A6E7BCA-C089-4E40-99AF-E76643D3C2DC}" type="pres">
      <dgm:prSet presAssocID="{0B5A1150-EB50-4209-97B8-012276AFBA26}" presName="vert1" presStyleCnt="0"/>
      <dgm:spPr/>
    </dgm:pt>
    <dgm:pt modelId="{E6EF6CD8-B83B-4137-BBEC-114BC5F861F8}" type="pres">
      <dgm:prSet presAssocID="{46D769B5-E605-45C0-9CCE-604AA72A9B4B}" presName="vertSpace2a" presStyleCnt="0"/>
      <dgm:spPr/>
    </dgm:pt>
    <dgm:pt modelId="{BEA75CFC-247A-46FD-BCCE-F7C7D2A8F5A0}" type="pres">
      <dgm:prSet presAssocID="{46D769B5-E605-45C0-9CCE-604AA72A9B4B}" presName="horz2" presStyleCnt="0"/>
      <dgm:spPr/>
    </dgm:pt>
    <dgm:pt modelId="{51F1DFF2-0BD7-4350-8B0C-42819184F5FA}" type="pres">
      <dgm:prSet presAssocID="{46D769B5-E605-45C0-9CCE-604AA72A9B4B}" presName="horzSpace2" presStyleCnt="0"/>
      <dgm:spPr/>
    </dgm:pt>
    <dgm:pt modelId="{E92984FA-A805-4166-A728-CF5987D824B8}" type="pres">
      <dgm:prSet presAssocID="{46D769B5-E605-45C0-9CCE-604AA72A9B4B}" presName="tx2" presStyleLbl="revTx" presStyleIdx="10" presStyleCnt="15"/>
      <dgm:spPr/>
    </dgm:pt>
    <dgm:pt modelId="{05FB65CC-BD1A-4246-8457-4230282A5C50}" type="pres">
      <dgm:prSet presAssocID="{46D769B5-E605-45C0-9CCE-604AA72A9B4B}" presName="vert2" presStyleCnt="0"/>
      <dgm:spPr/>
    </dgm:pt>
    <dgm:pt modelId="{1373292C-3CE9-4B06-9939-464245E63859}" type="pres">
      <dgm:prSet presAssocID="{46D769B5-E605-45C0-9CCE-604AA72A9B4B}" presName="thinLine2b" presStyleLbl="callout" presStyleIdx="6" presStyleCnt="10"/>
      <dgm:spPr/>
    </dgm:pt>
    <dgm:pt modelId="{E16C5BBC-27B1-49FD-8B05-8BCA2444B03E}" type="pres">
      <dgm:prSet presAssocID="{46D769B5-E605-45C0-9CCE-604AA72A9B4B}" presName="vertSpace2b" presStyleCnt="0"/>
      <dgm:spPr/>
    </dgm:pt>
    <dgm:pt modelId="{E48EC6BB-3D69-49A8-8871-F1EFA3BE1B3A}" type="pres">
      <dgm:prSet presAssocID="{ABC45942-812B-4299-BAE0-9A5472A09748}" presName="horz2" presStyleCnt="0"/>
      <dgm:spPr/>
    </dgm:pt>
    <dgm:pt modelId="{282C043A-E7F4-4D90-815A-9A340DDFB82B}" type="pres">
      <dgm:prSet presAssocID="{ABC45942-812B-4299-BAE0-9A5472A09748}" presName="horzSpace2" presStyleCnt="0"/>
      <dgm:spPr/>
    </dgm:pt>
    <dgm:pt modelId="{945A2935-9750-4A45-89CD-887FBE090984}" type="pres">
      <dgm:prSet presAssocID="{ABC45942-812B-4299-BAE0-9A5472A09748}" presName="tx2" presStyleLbl="revTx" presStyleIdx="11" presStyleCnt="15"/>
      <dgm:spPr/>
    </dgm:pt>
    <dgm:pt modelId="{A47240E8-10DC-42A0-A2B8-1843CD2D79BA}" type="pres">
      <dgm:prSet presAssocID="{ABC45942-812B-4299-BAE0-9A5472A09748}" presName="vert2" presStyleCnt="0"/>
      <dgm:spPr/>
    </dgm:pt>
    <dgm:pt modelId="{9EC7AFAF-A152-4EFE-9629-3C720FCAE5CF}" type="pres">
      <dgm:prSet presAssocID="{ABC45942-812B-4299-BAE0-9A5472A09748}" presName="thinLine2b" presStyleLbl="callout" presStyleIdx="7" presStyleCnt="10"/>
      <dgm:spPr/>
    </dgm:pt>
    <dgm:pt modelId="{E6DEFE21-A333-474E-83E2-5FF9E5A2A184}" type="pres">
      <dgm:prSet presAssocID="{ABC45942-812B-4299-BAE0-9A5472A09748}" presName="vertSpace2b" presStyleCnt="0"/>
      <dgm:spPr/>
    </dgm:pt>
    <dgm:pt modelId="{DB5200C5-301F-4AB5-9223-8B318A7BD106}" type="pres">
      <dgm:prSet presAssocID="{3835E00A-DEA6-49E3-B01A-25F89553399A}" presName="thickLine" presStyleLbl="alignNode1" presStyleIdx="4" presStyleCnt="5"/>
      <dgm:spPr/>
    </dgm:pt>
    <dgm:pt modelId="{676A893B-F630-44B2-8982-DC927A6D1ACD}" type="pres">
      <dgm:prSet presAssocID="{3835E00A-DEA6-49E3-B01A-25F89553399A}" presName="horz1" presStyleCnt="0"/>
      <dgm:spPr/>
    </dgm:pt>
    <dgm:pt modelId="{BD4CA1B1-E31E-4683-BEF5-D96A90E5EA74}" type="pres">
      <dgm:prSet presAssocID="{3835E00A-DEA6-49E3-B01A-25F89553399A}" presName="tx1" presStyleLbl="revTx" presStyleIdx="12" presStyleCnt="15"/>
      <dgm:spPr/>
    </dgm:pt>
    <dgm:pt modelId="{22D90453-A0DA-4381-BE45-67A6420392B8}" type="pres">
      <dgm:prSet presAssocID="{3835E00A-DEA6-49E3-B01A-25F89553399A}" presName="vert1" presStyleCnt="0"/>
      <dgm:spPr/>
    </dgm:pt>
    <dgm:pt modelId="{DCDF8236-B60F-420F-9D9D-D54E74FFB7E7}" type="pres">
      <dgm:prSet presAssocID="{DD72FC24-A273-4E53-9A7E-EFA44509DE80}" presName="vertSpace2a" presStyleCnt="0"/>
      <dgm:spPr/>
    </dgm:pt>
    <dgm:pt modelId="{8B75C01C-493B-48FE-8123-C92258588365}" type="pres">
      <dgm:prSet presAssocID="{DD72FC24-A273-4E53-9A7E-EFA44509DE80}" presName="horz2" presStyleCnt="0"/>
      <dgm:spPr/>
    </dgm:pt>
    <dgm:pt modelId="{28CFB015-EF71-44FB-8D2C-331D06B481F8}" type="pres">
      <dgm:prSet presAssocID="{DD72FC24-A273-4E53-9A7E-EFA44509DE80}" presName="horzSpace2" presStyleCnt="0"/>
      <dgm:spPr/>
    </dgm:pt>
    <dgm:pt modelId="{1C8382A6-849D-43CC-9B9D-4741A878044D}" type="pres">
      <dgm:prSet presAssocID="{DD72FC24-A273-4E53-9A7E-EFA44509DE80}" presName="tx2" presStyleLbl="revTx" presStyleIdx="13" presStyleCnt="15"/>
      <dgm:spPr/>
    </dgm:pt>
    <dgm:pt modelId="{115B96DA-9A40-41A2-B615-AFE4190E7EA3}" type="pres">
      <dgm:prSet presAssocID="{DD72FC24-A273-4E53-9A7E-EFA44509DE80}" presName="vert2" presStyleCnt="0"/>
      <dgm:spPr/>
    </dgm:pt>
    <dgm:pt modelId="{35B1CC3D-172B-497A-8650-F82EDFDD3323}" type="pres">
      <dgm:prSet presAssocID="{DD72FC24-A273-4E53-9A7E-EFA44509DE80}" presName="thinLine2b" presStyleLbl="callout" presStyleIdx="8" presStyleCnt="10"/>
      <dgm:spPr/>
    </dgm:pt>
    <dgm:pt modelId="{2F6445B1-7F99-40D6-84C1-EE5E61327900}" type="pres">
      <dgm:prSet presAssocID="{DD72FC24-A273-4E53-9A7E-EFA44509DE80}" presName="vertSpace2b" presStyleCnt="0"/>
      <dgm:spPr/>
    </dgm:pt>
    <dgm:pt modelId="{A6D683EC-6029-4F4B-88D3-E7C98D652D4A}" type="pres">
      <dgm:prSet presAssocID="{53189C75-BD67-4DE4-8D33-FBE0E970A48C}" presName="horz2" presStyleCnt="0"/>
      <dgm:spPr/>
    </dgm:pt>
    <dgm:pt modelId="{501817DF-C3C8-49E3-978E-82F3A0686CEA}" type="pres">
      <dgm:prSet presAssocID="{53189C75-BD67-4DE4-8D33-FBE0E970A48C}" presName="horzSpace2" presStyleCnt="0"/>
      <dgm:spPr/>
    </dgm:pt>
    <dgm:pt modelId="{5094D654-4FDC-48B0-B2BE-1596850A68E5}" type="pres">
      <dgm:prSet presAssocID="{53189C75-BD67-4DE4-8D33-FBE0E970A48C}" presName="tx2" presStyleLbl="revTx" presStyleIdx="14" presStyleCnt="15"/>
      <dgm:spPr/>
    </dgm:pt>
    <dgm:pt modelId="{F18F0584-E086-4E66-B603-FC5C064EE402}" type="pres">
      <dgm:prSet presAssocID="{53189C75-BD67-4DE4-8D33-FBE0E970A48C}" presName="vert2" presStyleCnt="0"/>
      <dgm:spPr/>
    </dgm:pt>
    <dgm:pt modelId="{50C51368-6A16-4C31-A0E6-3876ADC0AE7E}" type="pres">
      <dgm:prSet presAssocID="{53189C75-BD67-4DE4-8D33-FBE0E970A48C}" presName="thinLine2b" presStyleLbl="callout" presStyleIdx="9" presStyleCnt="10"/>
      <dgm:spPr/>
    </dgm:pt>
    <dgm:pt modelId="{D52F9EA7-B58E-4B63-8C06-7D64F39C0F02}" type="pres">
      <dgm:prSet presAssocID="{53189C75-BD67-4DE4-8D33-FBE0E970A48C}" presName="vertSpace2b" presStyleCnt="0"/>
      <dgm:spPr/>
    </dgm:pt>
  </dgm:ptLst>
  <dgm:cxnLst>
    <dgm:cxn modelId="{870C4F01-72F7-4C99-A275-9FBC18839735}" srcId="{0B5A1150-EB50-4209-97B8-012276AFBA26}" destId="{ABC45942-812B-4299-BAE0-9A5472A09748}" srcOrd="1" destOrd="0" parTransId="{EE6CFA55-08D3-4CD0-84D5-A23F50737E81}" sibTransId="{4E8B852F-5A32-4947-A603-37FD6EED4530}"/>
    <dgm:cxn modelId="{44617313-3F6D-4849-8881-DD45289B9B74}" type="presOf" srcId="{0EC8C8E7-85EA-47F3-8DBB-988FC116A6B3}" destId="{8B102E9D-1DA5-48C7-9F74-B7F98C8D8817}" srcOrd="0" destOrd="0" presId="urn:microsoft.com/office/officeart/2008/layout/LinedList"/>
    <dgm:cxn modelId="{DA0B5E19-753D-4AB3-AB6A-FF5A9150D69D}" type="presOf" srcId="{ABC45942-812B-4299-BAE0-9A5472A09748}" destId="{945A2935-9750-4A45-89CD-887FBE090984}" srcOrd="0" destOrd="0" presId="urn:microsoft.com/office/officeart/2008/layout/LinedList"/>
    <dgm:cxn modelId="{CDFC1A20-60E6-4F2F-867C-BF73B0C454B7}" srcId="{C884A05D-DC72-45F9-A6E4-7B5242FDEFFD}" destId="{99CC2949-3B49-4CE7-99F1-3478ED9B0F67}" srcOrd="1" destOrd="0" parTransId="{1FF1E641-4C14-498A-83D9-8311AD1C7E1B}" sibTransId="{DBB4084F-E519-49AC-BBAE-96D65430A7A3}"/>
    <dgm:cxn modelId="{C54FDA2B-D110-452D-9100-5CE0FF50A6C2}" type="presOf" srcId="{BE51D483-DC2E-4A7C-9DC5-E743BF394116}" destId="{EF31CBD4-125F-4DC0-A651-26BE754C4CCE}" srcOrd="0" destOrd="0" presId="urn:microsoft.com/office/officeart/2008/layout/LinedList"/>
    <dgm:cxn modelId="{EE40ED2C-2D1C-49A8-A74C-91D018D6B7D2}" srcId="{C884A05D-DC72-45F9-A6E4-7B5242FDEFFD}" destId="{03938597-D149-4F6A-ACBF-02FAB78DA897}" srcOrd="0" destOrd="0" parTransId="{DCFA3E25-E653-4913-A0E9-63C94999B470}" sibTransId="{5285EA95-0389-4B39-B23F-660A96F847ED}"/>
    <dgm:cxn modelId="{3F120030-287F-4D9E-A63C-867D1229FAB1}" srcId="{0B5A1150-EB50-4209-97B8-012276AFBA26}" destId="{46D769B5-E605-45C0-9CCE-604AA72A9B4B}" srcOrd="0" destOrd="0" parTransId="{E1773961-795A-4B40-85D6-691711BB21E9}" sibTransId="{C89B8272-64F9-40ED-AE49-40761B9FB2DC}"/>
    <dgm:cxn modelId="{16E5115C-26B2-4546-B035-27582BFC5FD0}" srcId="{99CC2949-3B49-4CE7-99F1-3478ED9B0F67}" destId="{8DC2DA06-0264-439F-AD1C-545B6F1E8650}" srcOrd="0" destOrd="0" parTransId="{09800938-0C65-4276-9DF3-180E468B8DD3}" sibTransId="{92A3E6DC-25FC-4590-A4AD-3C498C7B08DF}"/>
    <dgm:cxn modelId="{7D9B7B42-DA68-4A72-80DE-0F6E905A16BA}" type="presOf" srcId="{46D769B5-E605-45C0-9CCE-604AA72A9B4B}" destId="{E92984FA-A805-4166-A728-CF5987D824B8}" srcOrd="0" destOrd="0" presId="urn:microsoft.com/office/officeart/2008/layout/LinedList"/>
    <dgm:cxn modelId="{40EC1C68-BF5E-4970-8942-0560DF837C2A}" type="presOf" srcId="{99CC2949-3B49-4CE7-99F1-3478ED9B0F67}" destId="{4BB8C5F4-9C38-41B4-8AC7-FBE085DEB6B0}" srcOrd="0" destOrd="0" presId="urn:microsoft.com/office/officeart/2008/layout/LinedList"/>
    <dgm:cxn modelId="{39703249-E427-40EC-AD4A-3DE25556592E}" srcId="{3835E00A-DEA6-49E3-B01A-25F89553399A}" destId="{DD72FC24-A273-4E53-9A7E-EFA44509DE80}" srcOrd="0" destOrd="0" parTransId="{83B99AD7-DAE1-4163-AEAB-BB615CB5BD2C}" sibTransId="{431203C8-F71B-400E-987F-48B7C17767D4}"/>
    <dgm:cxn modelId="{E79B914E-892F-471C-A2A1-1623BBFECB26}" srcId="{03938597-D149-4F6A-ACBF-02FAB78DA897}" destId="{9CF07CD2-1A1D-474E-9110-EB600AB9FA6A}" srcOrd="0" destOrd="0" parTransId="{15454D02-6C0E-467F-A882-50491B6A7F1A}" sibTransId="{30135556-2BC5-47DB-829C-E56CCDC4823B}"/>
    <dgm:cxn modelId="{6ACDD770-D2D1-4ECF-831B-C3F73115E385}" srcId="{03938597-D149-4F6A-ACBF-02FAB78DA897}" destId="{D58E6C03-589E-4459-94BC-6A9B86B2C0E4}" srcOrd="1" destOrd="0" parTransId="{ED46E1A9-9A78-47B6-BD7C-849D72477D48}" sibTransId="{B25AA39F-AA5B-4C45-8AD3-F09A6594F2CF}"/>
    <dgm:cxn modelId="{B2A35373-CFDE-4493-A32C-17EB9B6C9888}" type="presOf" srcId="{53189C75-BD67-4DE4-8D33-FBE0E970A48C}" destId="{5094D654-4FDC-48B0-B2BE-1596850A68E5}" srcOrd="0" destOrd="0" presId="urn:microsoft.com/office/officeart/2008/layout/LinedList"/>
    <dgm:cxn modelId="{2E7E0678-164D-4DE5-A6F0-7C988CC9A899}" type="presOf" srcId="{0B5A1150-EB50-4209-97B8-012276AFBA26}" destId="{EB8C6CE6-8B45-42AD-9650-39815C597051}" srcOrd="0" destOrd="0" presId="urn:microsoft.com/office/officeart/2008/layout/LinedList"/>
    <dgm:cxn modelId="{70EF1B7E-8E76-4803-8AE8-A71B7E661B94}" srcId="{BE51D483-DC2E-4A7C-9DC5-E743BF394116}" destId="{B4343660-56E1-4139-90C8-28946FB8593F}" srcOrd="0" destOrd="0" parTransId="{35F80A70-0264-4DF6-B823-8F6921ECF473}" sibTransId="{23C9FD70-631F-4592-8533-0275140E68A0}"/>
    <dgm:cxn modelId="{44051187-69B6-4531-B3F0-37FA4CD62BB7}" type="presOf" srcId="{C884A05D-DC72-45F9-A6E4-7B5242FDEFFD}" destId="{C6CCF10F-A194-4756-B4C4-63E20CCC211D}" srcOrd="0" destOrd="0" presId="urn:microsoft.com/office/officeart/2008/layout/LinedList"/>
    <dgm:cxn modelId="{2AD5A594-806F-4027-899A-1D443AFC00CB}" type="presOf" srcId="{8DC2DA06-0264-439F-AD1C-545B6F1E8650}" destId="{4D99E174-D79A-4AA1-95EC-6DEC86717BDB}" srcOrd="0" destOrd="0" presId="urn:microsoft.com/office/officeart/2008/layout/LinedList"/>
    <dgm:cxn modelId="{FD11D798-9C3E-4D8A-870C-EEEADE901304}" srcId="{99CC2949-3B49-4CE7-99F1-3478ED9B0F67}" destId="{CCA11E0B-3D51-45E0-9F8A-37B7CFC0AC1B}" srcOrd="1" destOrd="0" parTransId="{2F9E75EA-431E-47BC-9A23-0CEC3E0D5C74}" sibTransId="{1CA8CA0D-B2C9-4592-A8B0-1B840D06333E}"/>
    <dgm:cxn modelId="{F77CF59A-250C-4CDC-B2D9-53AAAE0E3EAD}" type="presOf" srcId="{D58E6C03-589E-4459-94BC-6A9B86B2C0E4}" destId="{50B033C9-E949-433E-9DF9-E9073E50859D}" srcOrd="0" destOrd="0" presId="urn:microsoft.com/office/officeart/2008/layout/LinedList"/>
    <dgm:cxn modelId="{E31DA7B5-8506-4EDC-BD5D-414BBB7BBA1F}" srcId="{C884A05D-DC72-45F9-A6E4-7B5242FDEFFD}" destId="{BE51D483-DC2E-4A7C-9DC5-E743BF394116}" srcOrd="2" destOrd="0" parTransId="{10EED16C-58A3-4B90-B096-F248BA70A99C}" sibTransId="{8FDB51F4-39BB-4EB2-835E-7EFAD9340647}"/>
    <dgm:cxn modelId="{7551BDB6-183F-4484-A8AF-E9E91346EB05}" type="presOf" srcId="{3835E00A-DEA6-49E3-B01A-25F89553399A}" destId="{BD4CA1B1-E31E-4683-BEF5-D96A90E5EA74}" srcOrd="0" destOrd="0" presId="urn:microsoft.com/office/officeart/2008/layout/LinedList"/>
    <dgm:cxn modelId="{DD91C5B8-B10D-4F8C-A182-AD2B704C30B1}" srcId="{BE51D483-DC2E-4A7C-9DC5-E743BF394116}" destId="{0EC8C8E7-85EA-47F3-8DBB-988FC116A6B3}" srcOrd="1" destOrd="0" parTransId="{0A7B2084-6D55-45C3-9A16-C5AD3DCAF4DB}" sibTransId="{51D2EB29-6FF3-4948-9740-55970587B6FA}"/>
    <dgm:cxn modelId="{F4C225BF-AFDB-40C1-965D-1788D7CFA433}" type="presOf" srcId="{CCA11E0B-3D51-45E0-9F8A-37B7CFC0AC1B}" destId="{E2FAF2E7-50FF-45E4-8E0C-8076C6614B22}" srcOrd="0" destOrd="0" presId="urn:microsoft.com/office/officeart/2008/layout/LinedList"/>
    <dgm:cxn modelId="{63105BC3-F651-4A48-B3C5-D747326DA6A0}" type="presOf" srcId="{9CF07CD2-1A1D-474E-9110-EB600AB9FA6A}" destId="{0C964894-1A33-41C7-AAEF-8E4FC36D55C0}" srcOrd="0" destOrd="0" presId="urn:microsoft.com/office/officeart/2008/layout/LinedList"/>
    <dgm:cxn modelId="{628938C7-5DF9-4B54-955B-C8116ECED19D}" type="presOf" srcId="{B4343660-56E1-4139-90C8-28946FB8593F}" destId="{1019F456-5534-496B-8696-1E25C26ABAC7}" srcOrd="0" destOrd="0" presId="urn:microsoft.com/office/officeart/2008/layout/LinedList"/>
    <dgm:cxn modelId="{643C52DB-6C97-4699-B7AB-7A9B41AE1AE1}" srcId="{3835E00A-DEA6-49E3-B01A-25F89553399A}" destId="{53189C75-BD67-4DE4-8D33-FBE0E970A48C}" srcOrd="1" destOrd="0" parTransId="{3CBCD0A8-C810-4953-A1CE-628FB5AEA960}" sibTransId="{564B7852-B8DF-40AC-85AB-CFB377FD4F6F}"/>
    <dgm:cxn modelId="{38A5DDDB-478C-46CC-B885-5A1EFD96FF03}" srcId="{C884A05D-DC72-45F9-A6E4-7B5242FDEFFD}" destId="{0B5A1150-EB50-4209-97B8-012276AFBA26}" srcOrd="3" destOrd="0" parTransId="{B1F97CA0-92CC-49AB-838C-5ED82A84306E}" sibTransId="{EABDE3F0-797A-4BC6-8936-D98D32E72405}"/>
    <dgm:cxn modelId="{699473EA-82A3-4505-B29C-6C59C9414C62}" type="presOf" srcId="{DD72FC24-A273-4E53-9A7E-EFA44509DE80}" destId="{1C8382A6-849D-43CC-9B9D-4741A878044D}" srcOrd="0" destOrd="0" presId="urn:microsoft.com/office/officeart/2008/layout/LinedList"/>
    <dgm:cxn modelId="{8EFC89ED-62E9-4D58-AB21-5A31DCB872AD}" type="presOf" srcId="{03938597-D149-4F6A-ACBF-02FAB78DA897}" destId="{54C565A0-E668-4774-9A0C-36C3BED89DBA}" srcOrd="0" destOrd="0" presId="urn:microsoft.com/office/officeart/2008/layout/LinedList"/>
    <dgm:cxn modelId="{1FBF6BF7-8922-4A5C-958E-3EFEC8CF8AB5}" srcId="{C884A05D-DC72-45F9-A6E4-7B5242FDEFFD}" destId="{3835E00A-DEA6-49E3-B01A-25F89553399A}" srcOrd="4" destOrd="0" parTransId="{EB86CDB7-61FA-4D36-9ADC-D79C35608A24}" sibTransId="{193951E1-AF8E-4774-8511-CBE3BFAFA6E9}"/>
    <dgm:cxn modelId="{C24A44D6-B689-453E-8003-57074C272E8B}" type="presParOf" srcId="{C6CCF10F-A194-4756-B4C4-63E20CCC211D}" destId="{A3826CCB-6B3C-4DB0-9F63-8EB6815F307D}" srcOrd="0" destOrd="0" presId="urn:microsoft.com/office/officeart/2008/layout/LinedList"/>
    <dgm:cxn modelId="{207739C2-F2E5-4950-987D-B84D0952D732}" type="presParOf" srcId="{C6CCF10F-A194-4756-B4C4-63E20CCC211D}" destId="{DA61FD57-DACD-48A5-B9DE-2F34091E1A40}" srcOrd="1" destOrd="0" presId="urn:microsoft.com/office/officeart/2008/layout/LinedList"/>
    <dgm:cxn modelId="{04D588D1-8D3B-4CEA-ABEC-5079920842FE}" type="presParOf" srcId="{DA61FD57-DACD-48A5-B9DE-2F34091E1A40}" destId="{54C565A0-E668-4774-9A0C-36C3BED89DBA}" srcOrd="0" destOrd="0" presId="urn:microsoft.com/office/officeart/2008/layout/LinedList"/>
    <dgm:cxn modelId="{214BA5F4-0B63-4971-AABF-937A9D83DAE0}" type="presParOf" srcId="{DA61FD57-DACD-48A5-B9DE-2F34091E1A40}" destId="{F987ABE8-BA8D-4010-8099-A60851D925D7}" srcOrd="1" destOrd="0" presId="urn:microsoft.com/office/officeart/2008/layout/LinedList"/>
    <dgm:cxn modelId="{0F64E1A8-7FA9-49D8-9BD0-DA667D29F536}" type="presParOf" srcId="{F987ABE8-BA8D-4010-8099-A60851D925D7}" destId="{9CBC7E64-C23B-464D-8C02-730907F50B73}" srcOrd="0" destOrd="0" presId="urn:microsoft.com/office/officeart/2008/layout/LinedList"/>
    <dgm:cxn modelId="{CBE130F4-E38D-4978-9BE0-34EF3473DF34}" type="presParOf" srcId="{F987ABE8-BA8D-4010-8099-A60851D925D7}" destId="{3D963714-2496-48DD-B8CB-AA0AF50BB838}" srcOrd="1" destOrd="0" presId="urn:microsoft.com/office/officeart/2008/layout/LinedList"/>
    <dgm:cxn modelId="{9C484C08-6126-455E-B25A-2B65E073F57F}" type="presParOf" srcId="{3D963714-2496-48DD-B8CB-AA0AF50BB838}" destId="{5AF60523-97C5-4D95-9792-A400F17AFB02}" srcOrd="0" destOrd="0" presId="urn:microsoft.com/office/officeart/2008/layout/LinedList"/>
    <dgm:cxn modelId="{26DFDB82-933C-4A09-AA84-4D2114E8A97E}" type="presParOf" srcId="{3D963714-2496-48DD-B8CB-AA0AF50BB838}" destId="{0C964894-1A33-41C7-AAEF-8E4FC36D55C0}" srcOrd="1" destOrd="0" presId="urn:microsoft.com/office/officeart/2008/layout/LinedList"/>
    <dgm:cxn modelId="{1E841A15-5888-4B4C-AA5C-198FD29880B6}" type="presParOf" srcId="{3D963714-2496-48DD-B8CB-AA0AF50BB838}" destId="{28FB35A5-9048-45D0-A41F-572CD4FF069E}" srcOrd="2" destOrd="0" presId="urn:microsoft.com/office/officeart/2008/layout/LinedList"/>
    <dgm:cxn modelId="{BBA02037-409A-458A-BA37-BE7192E9A517}" type="presParOf" srcId="{F987ABE8-BA8D-4010-8099-A60851D925D7}" destId="{B1654F8B-FA48-427E-9BD6-C02D07717037}" srcOrd="2" destOrd="0" presId="urn:microsoft.com/office/officeart/2008/layout/LinedList"/>
    <dgm:cxn modelId="{1D6DF5B4-5EEE-4EB3-BF75-4DFF22B5E0CC}" type="presParOf" srcId="{F987ABE8-BA8D-4010-8099-A60851D925D7}" destId="{813776EA-A753-4A8C-AEFF-89AC9908486D}" srcOrd="3" destOrd="0" presId="urn:microsoft.com/office/officeart/2008/layout/LinedList"/>
    <dgm:cxn modelId="{9EBE2874-8122-4758-B7A0-56322DE79A48}" type="presParOf" srcId="{F987ABE8-BA8D-4010-8099-A60851D925D7}" destId="{A1C9F094-B614-46A2-93E3-25DEC6D2182B}" srcOrd="4" destOrd="0" presId="urn:microsoft.com/office/officeart/2008/layout/LinedList"/>
    <dgm:cxn modelId="{D310F506-B5A1-419A-8C8E-71D13261CCFC}" type="presParOf" srcId="{A1C9F094-B614-46A2-93E3-25DEC6D2182B}" destId="{CB73C228-EF0B-4B8F-80E8-BB4EB9800EF8}" srcOrd="0" destOrd="0" presId="urn:microsoft.com/office/officeart/2008/layout/LinedList"/>
    <dgm:cxn modelId="{BBA238DF-12A1-4BE2-94E5-D4253C26E68F}" type="presParOf" srcId="{A1C9F094-B614-46A2-93E3-25DEC6D2182B}" destId="{50B033C9-E949-433E-9DF9-E9073E50859D}" srcOrd="1" destOrd="0" presId="urn:microsoft.com/office/officeart/2008/layout/LinedList"/>
    <dgm:cxn modelId="{13EA37DD-27B9-41DB-8442-864237B6F494}" type="presParOf" srcId="{A1C9F094-B614-46A2-93E3-25DEC6D2182B}" destId="{B2BE68C8-C320-4B6B-84DB-908DA1636105}" srcOrd="2" destOrd="0" presId="urn:microsoft.com/office/officeart/2008/layout/LinedList"/>
    <dgm:cxn modelId="{ACB9337E-E445-4223-BFEB-5B6EC933B334}" type="presParOf" srcId="{F987ABE8-BA8D-4010-8099-A60851D925D7}" destId="{D175CB6A-E773-411F-AEF7-0F23573B9F57}" srcOrd="5" destOrd="0" presId="urn:microsoft.com/office/officeart/2008/layout/LinedList"/>
    <dgm:cxn modelId="{0F496296-1D3B-4EAF-8DFE-D2D719D56437}" type="presParOf" srcId="{F987ABE8-BA8D-4010-8099-A60851D925D7}" destId="{B58677D3-F4DA-4A9C-8E96-37D609C8D62C}" srcOrd="6" destOrd="0" presId="urn:microsoft.com/office/officeart/2008/layout/LinedList"/>
    <dgm:cxn modelId="{FE1F6FF9-533D-4B5F-BA92-3F2CBB1D8D93}" type="presParOf" srcId="{C6CCF10F-A194-4756-B4C4-63E20CCC211D}" destId="{990632D7-C3B0-41BF-9F54-F4DA29912068}" srcOrd="2" destOrd="0" presId="urn:microsoft.com/office/officeart/2008/layout/LinedList"/>
    <dgm:cxn modelId="{44B0F832-EEC2-41A3-BCC7-FB813C51BA4B}" type="presParOf" srcId="{C6CCF10F-A194-4756-B4C4-63E20CCC211D}" destId="{3392A33A-2194-4597-99C5-06BB5434C277}" srcOrd="3" destOrd="0" presId="urn:microsoft.com/office/officeart/2008/layout/LinedList"/>
    <dgm:cxn modelId="{23E09A05-D758-4810-9435-D51B5380B83B}" type="presParOf" srcId="{3392A33A-2194-4597-99C5-06BB5434C277}" destId="{4BB8C5F4-9C38-41B4-8AC7-FBE085DEB6B0}" srcOrd="0" destOrd="0" presId="urn:microsoft.com/office/officeart/2008/layout/LinedList"/>
    <dgm:cxn modelId="{E86F4EB5-E8F1-472B-85BB-A55D727C216E}" type="presParOf" srcId="{3392A33A-2194-4597-99C5-06BB5434C277}" destId="{DC43227C-7895-4292-ADD8-6FC2A57A5F9B}" srcOrd="1" destOrd="0" presId="urn:microsoft.com/office/officeart/2008/layout/LinedList"/>
    <dgm:cxn modelId="{68F3482E-59D4-429F-BA05-B123FDDE26A1}" type="presParOf" srcId="{DC43227C-7895-4292-ADD8-6FC2A57A5F9B}" destId="{06DBD292-D0A9-4BFF-BBF3-DD063707BA0C}" srcOrd="0" destOrd="0" presId="urn:microsoft.com/office/officeart/2008/layout/LinedList"/>
    <dgm:cxn modelId="{7AA5D3DD-C125-4896-A52D-F4EB9C51EBF8}" type="presParOf" srcId="{DC43227C-7895-4292-ADD8-6FC2A57A5F9B}" destId="{89B43658-DAA3-4BDA-96DC-FDB660A7735A}" srcOrd="1" destOrd="0" presId="urn:microsoft.com/office/officeart/2008/layout/LinedList"/>
    <dgm:cxn modelId="{02D31140-3B3C-453D-B598-F5E364B935DA}" type="presParOf" srcId="{89B43658-DAA3-4BDA-96DC-FDB660A7735A}" destId="{C6B32FF4-CFFB-481E-A633-DACE1D8C6D4B}" srcOrd="0" destOrd="0" presId="urn:microsoft.com/office/officeart/2008/layout/LinedList"/>
    <dgm:cxn modelId="{A377696D-4040-47D3-821B-5345966D7E5F}" type="presParOf" srcId="{89B43658-DAA3-4BDA-96DC-FDB660A7735A}" destId="{4D99E174-D79A-4AA1-95EC-6DEC86717BDB}" srcOrd="1" destOrd="0" presId="urn:microsoft.com/office/officeart/2008/layout/LinedList"/>
    <dgm:cxn modelId="{F2EB3211-99BA-45D1-9725-BD9AAF9B7E2D}" type="presParOf" srcId="{89B43658-DAA3-4BDA-96DC-FDB660A7735A}" destId="{64A4B920-4837-4CE3-B866-96FB94362D87}" srcOrd="2" destOrd="0" presId="urn:microsoft.com/office/officeart/2008/layout/LinedList"/>
    <dgm:cxn modelId="{A26FF81A-A4AA-48D4-B8A6-F51941DB097F}" type="presParOf" srcId="{DC43227C-7895-4292-ADD8-6FC2A57A5F9B}" destId="{1B91AA1A-7CC4-40AB-8310-63D60E866D21}" srcOrd="2" destOrd="0" presId="urn:microsoft.com/office/officeart/2008/layout/LinedList"/>
    <dgm:cxn modelId="{956E71C9-ACA2-4482-BADA-C80FFACCDE4F}" type="presParOf" srcId="{DC43227C-7895-4292-ADD8-6FC2A57A5F9B}" destId="{82DCFF55-A6F6-4E3E-BE96-4A7D5077E0D7}" srcOrd="3" destOrd="0" presId="urn:microsoft.com/office/officeart/2008/layout/LinedList"/>
    <dgm:cxn modelId="{067FA0D2-A5AB-4E2B-B462-51C4DD268800}" type="presParOf" srcId="{DC43227C-7895-4292-ADD8-6FC2A57A5F9B}" destId="{A2668F14-594E-4224-AEEB-C1EFD72A5AF0}" srcOrd="4" destOrd="0" presId="urn:microsoft.com/office/officeart/2008/layout/LinedList"/>
    <dgm:cxn modelId="{FC6718E5-36FE-45E0-9A24-41839B48813C}" type="presParOf" srcId="{A2668F14-594E-4224-AEEB-C1EFD72A5AF0}" destId="{5CC538AD-9415-4820-A1E6-4E039376C71F}" srcOrd="0" destOrd="0" presId="urn:microsoft.com/office/officeart/2008/layout/LinedList"/>
    <dgm:cxn modelId="{14BF9F79-DA30-4B0C-9FA2-EFB0D49381DD}" type="presParOf" srcId="{A2668F14-594E-4224-AEEB-C1EFD72A5AF0}" destId="{E2FAF2E7-50FF-45E4-8E0C-8076C6614B22}" srcOrd="1" destOrd="0" presId="urn:microsoft.com/office/officeart/2008/layout/LinedList"/>
    <dgm:cxn modelId="{E68AE59B-263A-4502-BE6A-BF5680E22F55}" type="presParOf" srcId="{A2668F14-594E-4224-AEEB-C1EFD72A5AF0}" destId="{E29E5A9F-9556-47FB-8BE1-BA39B1D3389C}" srcOrd="2" destOrd="0" presId="urn:microsoft.com/office/officeart/2008/layout/LinedList"/>
    <dgm:cxn modelId="{60668C77-8A5D-4C9C-959C-3F05FF36B511}" type="presParOf" srcId="{DC43227C-7895-4292-ADD8-6FC2A57A5F9B}" destId="{7347FAE5-44B2-4CEB-9F21-B409584E8FCE}" srcOrd="5" destOrd="0" presId="urn:microsoft.com/office/officeart/2008/layout/LinedList"/>
    <dgm:cxn modelId="{D18E683A-8A7A-4B32-BE82-997DA67B90FB}" type="presParOf" srcId="{DC43227C-7895-4292-ADD8-6FC2A57A5F9B}" destId="{3405BA30-68D3-43DD-9D11-97EDCCCA967E}" srcOrd="6" destOrd="0" presId="urn:microsoft.com/office/officeart/2008/layout/LinedList"/>
    <dgm:cxn modelId="{A5E07E45-43EB-4B60-B16A-14F6634A3FD1}" type="presParOf" srcId="{C6CCF10F-A194-4756-B4C4-63E20CCC211D}" destId="{36D7E8C7-2DCE-4916-8102-9D40C29617E1}" srcOrd="4" destOrd="0" presId="urn:microsoft.com/office/officeart/2008/layout/LinedList"/>
    <dgm:cxn modelId="{AAF5E0FC-FE68-4FB6-928A-BC82CD7F6484}" type="presParOf" srcId="{C6CCF10F-A194-4756-B4C4-63E20CCC211D}" destId="{81BD2F2B-C46A-4070-B9B1-8D91747A4D48}" srcOrd="5" destOrd="0" presId="urn:microsoft.com/office/officeart/2008/layout/LinedList"/>
    <dgm:cxn modelId="{F8B420F4-AEE2-40C8-BF90-52CD64169368}" type="presParOf" srcId="{81BD2F2B-C46A-4070-B9B1-8D91747A4D48}" destId="{EF31CBD4-125F-4DC0-A651-26BE754C4CCE}" srcOrd="0" destOrd="0" presId="urn:microsoft.com/office/officeart/2008/layout/LinedList"/>
    <dgm:cxn modelId="{52F17F6E-7FDA-4CF9-94F3-5A16C881CD7F}" type="presParOf" srcId="{81BD2F2B-C46A-4070-B9B1-8D91747A4D48}" destId="{26CC4D61-AF1B-40C3-95C5-2D3DCDC0EC6B}" srcOrd="1" destOrd="0" presId="urn:microsoft.com/office/officeart/2008/layout/LinedList"/>
    <dgm:cxn modelId="{87D1CDB3-8BB7-4B83-AFBD-099F35C7502C}" type="presParOf" srcId="{26CC4D61-AF1B-40C3-95C5-2D3DCDC0EC6B}" destId="{9C6491B1-231E-490F-8D4F-69E6197FDECD}" srcOrd="0" destOrd="0" presId="urn:microsoft.com/office/officeart/2008/layout/LinedList"/>
    <dgm:cxn modelId="{90488667-4517-43B3-98CB-18CA441AE1E0}" type="presParOf" srcId="{26CC4D61-AF1B-40C3-95C5-2D3DCDC0EC6B}" destId="{5DE0531B-D2E7-46EE-AE2E-17DB0B076924}" srcOrd="1" destOrd="0" presId="urn:microsoft.com/office/officeart/2008/layout/LinedList"/>
    <dgm:cxn modelId="{EE79264F-C8C0-450F-BA43-468245353831}" type="presParOf" srcId="{5DE0531B-D2E7-46EE-AE2E-17DB0B076924}" destId="{81771354-AAF8-42FC-A12E-FB57BD918934}" srcOrd="0" destOrd="0" presId="urn:microsoft.com/office/officeart/2008/layout/LinedList"/>
    <dgm:cxn modelId="{6FE1EEA9-8824-4654-AEA4-B7A01BA50889}" type="presParOf" srcId="{5DE0531B-D2E7-46EE-AE2E-17DB0B076924}" destId="{1019F456-5534-496B-8696-1E25C26ABAC7}" srcOrd="1" destOrd="0" presId="urn:microsoft.com/office/officeart/2008/layout/LinedList"/>
    <dgm:cxn modelId="{C79E1EC8-AAD5-4EFF-A101-E75FB7C02617}" type="presParOf" srcId="{5DE0531B-D2E7-46EE-AE2E-17DB0B076924}" destId="{7B0E002E-51C1-4C05-9571-8D36DE9C52D5}" srcOrd="2" destOrd="0" presId="urn:microsoft.com/office/officeart/2008/layout/LinedList"/>
    <dgm:cxn modelId="{8FFF4287-A761-428D-8D40-AA31937ED60F}" type="presParOf" srcId="{26CC4D61-AF1B-40C3-95C5-2D3DCDC0EC6B}" destId="{C90BB985-207F-4C4B-A5AD-4DB534E1E9FD}" srcOrd="2" destOrd="0" presId="urn:microsoft.com/office/officeart/2008/layout/LinedList"/>
    <dgm:cxn modelId="{403EB22D-5113-456C-BB26-736B30A50033}" type="presParOf" srcId="{26CC4D61-AF1B-40C3-95C5-2D3DCDC0EC6B}" destId="{945A91BD-A39E-4DF4-AAB0-E0B2578D5929}" srcOrd="3" destOrd="0" presId="urn:microsoft.com/office/officeart/2008/layout/LinedList"/>
    <dgm:cxn modelId="{29C791BF-6FEB-4816-A611-98BF2FCE1E59}" type="presParOf" srcId="{26CC4D61-AF1B-40C3-95C5-2D3DCDC0EC6B}" destId="{96EF92A3-BF2D-40D5-B747-8F7D81DA48D7}" srcOrd="4" destOrd="0" presId="urn:microsoft.com/office/officeart/2008/layout/LinedList"/>
    <dgm:cxn modelId="{F7C25E72-8400-4D3F-8E1E-8852DF3A1D4C}" type="presParOf" srcId="{96EF92A3-BF2D-40D5-B747-8F7D81DA48D7}" destId="{939A69CF-216A-47B8-8E53-228171C96A2D}" srcOrd="0" destOrd="0" presId="urn:microsoft.com/office/officeart/2008/layout/LinedList"/>
    <dgm:cxn modelId="{BC4B9F04-7D25-4612-8813-EE1C7E550D01}" type="presParOf" srcId="{96EF92A3-BF2D-40D5-B747-8F7D81DA48D7}" destId="{8B102E9D-1DA5-48C7-9F74-B7F98C8D8817}" srcOrd="1" destOrd="0" presId="urn:microsoft.com/office/officeart/2008/layout/LinedList"/>
    <dgm:cxn modelId="{33EAA14F-8DAD-449E-8673-03EA3D1D22C3}" type="presParOf" srcId="{96EF92A3-BF2D-40D5-B747-8F7D81DA48D7}" destId="{6BE2CD79-04E0-477E-9750-B4D00C02B05C}" srcOrd="2" destOrd="0" presId="urn:microsoft.com/office/officeart/2008/layout/LinedList"/>
    <dgm:cxn modelId="{ABFDDF38-D47B-4E6D-B5BC-1DC5DC08200E}" type="presParOf" srcId="{26CC4D61-AF1B-40C3-95C5-2D3DCDC0EC6B}" destId="{8F14CBB1-B1F8-4825-BCC8-1FD067C7450E}" srcOrd="5" destOrd="0" presId="urn:microsoft.com/office/officeart/2008/layout/LinedList"/>
    <dgm:cxn modelId="{D1466122-D6D8-418A-B27B-4133BA75E9FB}" type="presParOf" srcId="{26CC4D61-AF1B-40C3-95C5-2D3DCDC0EC6B}" destId="{922A89D8-C61B-42C2-A59B-DA45557B616D}" srcOrd="6" destOrd="0" presId="urn:microsoft.com/office/officeart/2008/layout/LinedList"/>
    <dgm:cxn modelId="{FBF19EB9-C84F-441B-AE65-FF5A0D981643}" type="presParOf" srcId="{C6CCF10F-A194-4756-B4C4-63E20CCC211D}" destId="{E4B26BC9-5496-4B94-BEF8-D2D8402A6627}" srcOrd="6" destOrd="0" presId="urn:microsoft.com/office/officeart/2008/layout/LinedList"/>
    <dgm:cxn modelId="{79911DF2-20A3-4405-8C79-7EF9D76A3876}" type="presParOf" srcId="{C6CCF10F-A194-4756-B4C4-63E20CCC211D}" destId="{A7D5AF16-46F7-4FFA-80C0-7F8F36A52442}" srcOrd="7" destOrd="0" presId="urn:microsoft.com/office/officeart/2008/layout/LinedList"/>
    <dgm:cxn modelId="{68ED5E64-31CF-488C-8A85-8EF1E73201B7}" type="presParOf" srcId="{A7D5AF16-46F7-4FFA-80C0-7F8F36A52442}" destId="{EB8C6CE6-8B45-42AD-9650-39815C597051}" srcOrd="0" destOrd="0" presId="urn:microsoft.com/office/officeart/2008/layout/LinedList"/>
    <dgm:cxn modelId="{A511D237-60B8-4ED4-AFEC-AB52F6527CD8}" type="presParOf" srcId="{A7D5AF16-46F7-4FFA-80C0-7F8F36A52442}" destId="{7A6E7BCA-C089-4E40-99AF-E76643D3C2DC}" srcOrd="1" destOrd="0" presId="urn:microsoft.com/office/officeart/2008/layout/LinedList"/>
    <dgm:cxn modelId="{805E95C2-93D9-47FC-8943-4E6F1441A632}" type="presParOf" srcId="{7A6E7BCA-C089-4E40-99AF-E76643D3C2DC}" destId="{E6EF6CD8-B83B-4137-BBEC-114BC5F861F8}" srcOrd="0" destOrd="0" presId="urn:microsoft.com/office/officeart/2008/layout/LinedList"/>
    <dgm:cxn modelId="{C267BF3B-6790-4566-98D3-E7A83AFEA973}" type="presParOf" srcId="{7A6E7BCA-C089-4E40-99AF-E76643D3C2DC}" destId="{BEA75CFC-247A-46FD-BCCE-F7C7D2A8F5A0}" srcOrd="1" destOrd="0" presId="urn:microsoft.com/office/officeart/2008/layout/LinedList"/>
    <dgm:cxn modelId="{B9F6716A-760B-4077-9F30-02A555BFFE50}" type="presParOf" srcId="{BEA75CFC-247A-46FD-BCCE-F7C7D2A8F5A0}" destId="{51F1DFF2-0BD7-4350-8B0C-42819184F5FA}" srcOrd="0" destOrd="0" presId="urn:microsoft.com/office/officeart/2008/layout/LinedList"/>
    <dgm:cxn modelId="{0C9751FE-2E5B-433B-99EF-AE60598C9607}" type="presParOf" srcId="{BEA75CFC-247A-46FD-BCCE-F7C7D2A8F5A0}" destId="{E92984FA-A805-4166-A728-CF5987D824B8}" srcOrd="1" destOrd="0" presId="urn:microsoft.com/office/officeart/2008/layout/LinedList"/>
    <dgm:cxn modelId="{DC2DA304-00D4-4410-9F45-9C38DF75549B}" type="presParOf" srcId="{BEA75CFC-247A-46FD-BCCE-F7C7D2A8F5A0}" destId="{05FB65CC-BD1A-4246-8457-4230282A5C50}" srcOrd="2" destOrd="0" presId="urn:microsoft.com/office/officeart/2008/layout/LinedList"/>
    <dgm:cxn modelId="{7A2F3FDB-8E0F-40D6-8923-4262CC633CF3}" type="presParOf" srcId="{7A6E7BCA-C089-4E40-99AF-E76643D3C2DC}" destId="{1373292C-3CE9-4B06-9939-464245E63859}" srcOrd="2" destOrd="0" presId="urn:microsoft.com/office/officeart/2008/layout/LinedList"/>
    <dgm:cxn modelId="{8F21E74B-7621-4AAC-AFFE-20524B3890D6}" type="presParOf" srcId="{7A6E7BCA-C089-4E40-99AF-E76643D3C2DC}" destId="{E16C5BBC-27B1-49FD-8B05-8BCA2444B03E}" srcOrd="3" destOrd="0" presId="urn:microsoft.com/office/officeart/2008/layout/LinedList"/>
    <dgm:cxn modelId="{85B1FD25-D987-473B-B8B8-CD671492942A}" type="presParOf" srcId="{7A6E7BCA-C089-4E40-99AF-E76643D3C2DC}" destId="{E48EC6BB-3D69-49A8-8871-F1EFA3BE1B3A}" srcOrd="4" destOrd="0" presId="urn:microsoft.com/office/officeart/2008/layout/LinedList"/>
    <dgm:cxn modelId="{510FD5DD-744B-4D68-A74E-8ECCF6FD633E}" type="presParOf" srcId="{E48EC6BB-3D69-49A8-8871-F1EFA3BE1B3A}" destId="{282C043A-E7F4-4D90-815A-9A340DDFB82B}" srcOrd="0" destOrd="0" presId="urn:microsoft.com/office/officeart/2008/layout/LinedList"/>
    <dgm:cxn modelId="{9B0FEA6F-C429-4B61-B592-127EF1157E2A}" type="presParOf" srcId="{E48EC6BB-3D69-49A8-8871-F1EFA3BE1B3A}" destId="{945A2935-9750-4A45-89CD-887FBE090984}" srcOrd="1" destOrd="0" presId="urn:microsoft.com/office/officeart/2008/layout/LinedList"/>
    <dgm:cxn modelId="{2BE6BEA2-CE0B-45DF-8064-1B67491788E4}" type="presParOf" srcId="{E48EC6BB-3D69-49A8-8871-F1EFA3BE1B3A}" destId="{A47240E8-10DC-42A0-A2B8-1843CD2D79BA}" srcOrd="2" destOrd="0" presId="urn:microsoft.com/office/officeart/2008/layout/LinedList"/>
    <dgm:cxn modelId="{B468CC07-44F6-4262-BDF1-BEECBD47619B}" type="presParOf" srcId="{7A6E7BCA-C089-4E40-99AF-E76643D3C2DC}" destId="{9EC7AFAF-A152-4EFE-9629-3C720FCAE5CF}" srcOrd="5" destOrd="0" presId="urn:microsoft.com/office/officeart/2008/layout/LinedList"/>
    <dgm:cxn modelId="{4F6DA27E-105F-410A-BA00-82AC1C95196C}" type="presParOf" srcId="{7A6E7BCA-C089-4E40-99AF-E76643D3C2DC}" destId="{E6DEFE21-A333-474E-83E2-5FF9E5A2A184}" srcOrd="6" destOrd="0" presId="urn:microsoft.com/office/officeart/2008/layout/LinedList"/>
    <dgm:cxn modelId="{B2AE11A7-7D91-4DCA-BDE6-F7B73E17411A}" type="presParOf" srcId="{C6CCF10F-A194-4756-B4C4-63E20CCC211D}" destId="{DB5200C5-301F-4AB5-9223-8B318A7BD106}" srcOrd="8" destOrd="0" presId="urn:microsoft.com/office/officeart/2008/layout/LinedList"/>
    <dgm:cxn modelId="{3EEF8269-6391-47C8-944D-C2A93BD71255}" type="presParOf" srcId="{C6CCF10F-A194-4756-B4C4-63E20CCC211D}" destId="{676A893B-F630-44B2-8982-DC927A6D1ACD}" srcOrd="9" destOrd="0" presId="urn:microsoft.com/office/officeart/2008/layout/LinedList"/>
    <dgm:cxn modelId="{11FEEF9B-782D-4803-925D-ADF12869D40E}" type="presParOf" srcId="{676A893B-F630-44B2-8982-DC927A6D1ACD}" destId="{BD4CA1B1-E31E-4683-BEF5-D96A90E5EA74}" srcOrd="0" destOrd="0" presId="urn:microsoft.com/office/officeart/2008/layout/LinedList"/>
    <dgm:cxn modelId="{4170DC8A-9346-4EF3-93CC-513CA9710281}" type="presParOf" srcId="{676A893B-F630-44B2-8982-DC927A6D1ACD}" destId="{22D90453-A0DA-4381-BE45-67A6420392B8}" srcOrd="1" destOrd="0" presId="urn:microsoft.com/office/officeart/2008/layout/LinedList"/>
    <dgm:cxn modelId="{DDA0F5CF-3777-43DB-9230-8D4AF21F87F7}" type="presParOf" srcId="{22D90453-A0DA-4381-BE45-67A6420392B8}" destId="{DCDF8236-B60F-420F-9D9D-D54E74FFB7E7}" srcOrd="0" destOrd="0" presId="urn:microsoft.com/office/officeart/2008/layout/LinedList"/>
    <dgm:cxn modelId="{87B1DF8C-44F4-4B6E-992B-EBD3DDA7C9EC}" type="presParOf" srcId="{22D90453-A0DA-4381-BE45-67A6420392B8}" destId="{8B75C01C-493B-48FE-8123-C92258588365}" srcOrd="1" destOrd="0" presId="urn:microsoft.com/office/officeart/2008/layout/LinedList"/>
    <dgm:cxn modelId="{9C9C67A4-A571-4433-8667-4F2A3B242099}" type="presParOf" srcId="{8B75C01C-493B-48FE-8123-C92258588365}" destId="{28CFB015-EF71-44FB-8D2C-331D06B481F8}" srcOrd="0" destOrd="0" presId="urn:microsoft.com/office/officeart/2008/layout/LinedList"/>
    <dgm:cxn modelId="{EA0CBDB6-C226-49D4-B800-647DDBAA1552}" type="presParOf" srcId="{8B75C01C-493B-48FE-8123-C92258588365}" destId="{1C8382A6-849D-43CC-9B9D-4741A878044D}" srcOrd="1" destOrd="0" presId="urn:microsoft.com/office/officeart/2008/layout/LinedList"/>
    <dgm:cxn modelId="{34FA73ED-3287-419F-A898-E8C1EA222787}" type="presParOf" srcId="{8B75C01C-493B-48FE-8123-C92258588365}" destId="{115B96DA-9A40-41A2-B615-AFE4190E7EA3}" srcOrd="2" destOrd="0" presId="urn:microsoft.com/office/officeart/2008/layout/LinedList"/>
    <dgm:cxn modelId="{FC8512E3-BE3A-47F6-8898-BACCBE77AA72}" type="presParOf" srcId="{22D90453-A0DA-4381-BE45-67A6420392B8}" destId="{35B1CC3D-172B-497A-8650-F82EDFDD3323}" srcOrd="2" destOrd="0" presId="urn:microsoft.com/office/officeart/2008/layout/LinedList"/>
    <dgm:cxn modelId="{178EACA6-4198-450D-8E95-A203C9BFD759}" type="presParOf" srcId="{22D90453-A0DA-4381-BE45-67A6420392B8}" destId="{2F6445B1-7F99-40D6-84C1-EE5E61327900}" srcOrd="3" destOrd="0" presId="urn:microsoft.com/office/officeart/2008/layout/LinedList"/>
    <dgm:cxn modelId="{4EB901C8-2C83-4A41-8603-EE275DC7ACB0}" type="presParOf" srcId="{22D90453-A0DA-4381-BE45-67A6420392B8}" destId="{A6D683EC-6029-4F4B-88D3-E7C98D652D4A}" srcOrd="4" destOrd="0" presId="urn:microsoft.com/office/officeart/2008/layout/LinedList"/>
    <dgm:cxn modelId="{08927E8D-E2C4-4BFC-ABA8-43C73A98D153}" type="presParOf" srcId="{A6D683EC-6029-4F4B-88D3-E7C98D652D4A}" destId="{501817DF-C3C8-49E3-978E-82F3A0686CEA}" srcOrd="0" destOrd="0" presId="urn:microsoft.com/office/officeart/2008/layout/LinedList"/>
    <dgm:cxn modelId="{FAD69D8D-CE34-427C-8268-328038A540D4}" type="presParOf" srcId="{A6D683EC-6029-4F4B-88D3-E7C98D652D4A}" destId="{5094D654-4FDC-48B0-B2BE-1596850A68E5}" srcOrd="1" destOrd="0" presId="urn:microsoft.com/office/officeart/2008/layout/LinedList"/>
    <dgm:cxn modelId="{0EB58148-4606-4D08-A1F6-CB8939B61C67}" type="presParOf" srcId="{A6D683EC-6029-4F4B-88D3-E7C98D652D4A}" destId="{F18F0584-E086-4E66-B603-FC5C064EE402}" srcOrd="2" destOrd="0" presId="urn:microsoft.com/office/officeart/2008/layout/LinedList"/>
    <dgm:cxn modelId="{1B4CF748-7687-4772-9D70-E4683058D062}" type="presParOf" srcId="{22D90453-A0DA-4381-BE45-67A6420392B8}" destId="{50C51368-6A16-4C31-A0E6-3876ADC0AE7E}" srcOrd="5" destOrd="0" presId="urn:microsoft.com/office/officeart/2008/layout/LinedList"/>
    <dgm:cxn modelId="{5D5547E4-7CB3-4FDA-A506-59AA8C3BC9C7}" type="presParOf" srcId="{22D90453-A0DA-4381-BE45-67A6420392B8}" destId="{D52F9EA7-B58E-4B63-8C06-7D64F39C0F0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945C74-EAFD-45D0-9C63-4813281FD9B3}"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B2F622B2-B5C0-48B9-96E2-98CF240AAA11}">
      <dgm:prSet/>
      <dgm:spPr/>
      <dgm:t>
        <a:bodyPr/>
        <a:lstStyle/>
        <a:p>
          <a:r>
            <a:rPr lang="en-GB" dirty="0"/>
            <a:t>Hierarchy of knowledge: model progresses from “irrational” to “rational” positions (Ruddick, 1996).</a:t>
          </a:r>
          <a:endParaRPr lang="en-US" dirty="0"/>
        </a:p>
      </dgm:t>
    </dgm:pt>
    <dgm:pt modelId="{7E785FE5-C5B2-498E-B55A-9330B841344A}" type="parTrans" cxnId="{D38CCB4E-3333-434B-86A0-968531EF85E7}">
      <dgm:prSet/>
      <dgm:spPr/>
      <dgm:t>
        <a:bodyPr/>
        <a:lstStyle/>
        <a:p>
          <a:endParaRPr lang="en-US"/>
        </a:p>
      </dgm:t>
    </dgm:pt>
    <dgm:pt modelId="{27D02D37-C9AB-4E82-A59E-402AB0F0C9C7}" type="sibTrans" cxnId="{D38CCB4E-3333-434B-86A0-968531EF85E7}">
      <dgm:prSet/>
      <dgm:spPr/>
      <dgm:t>
        <a:bodyPr/>
        <a:lstStyle/>
        <a:p>
          <a:endParaRPr lang="en-US"/>
        </a:p>
      </dgm:t>
    </dgm:pt>
    <dgm:pt modelId="{76810882-37E9-45AF-8667-6CE5DEF95EFE}">
      <dgm:prSet/>
      <dgm:spPr/>
      <dgm:t>
        <a:bodyPr/>
        <a:lstStyle/>
        <a:p>
          <a:r>
            <a:rPr lang="en-GB" dirty="0"/>
            <a:t>Gender essentialism: binary view of gender; assumes a common experience to all women (Clinchy, 2002; Baxter </a:t>
          </a:r>
          <a:r>
            <a:rPr lang="en-GB" dirty="0" err="1"/>
            <a:t>Magolda</a:t>
          </a:r>
          <a:r>
            <a:rPr lang="en-GB" dirty="0"/>
            <a:t>, 2004).</a:t>
          </a:r>
          <a:endParaRPr lang="en-US" dirty="0"/>
        </a:p>
      </dgm:t>
    </dgm:pt>
    <dgm:pt modelId="{A845006F-2427-417E-A802-3BE9FA19F583}" type="sibTrans" cxnId="{2AF5A0BD-E6BE-43A3-B729-673C507D4F42}">
      <dgm:prSet/>
      <dgm:spPr/>
      <dgm:t>
        <a:bodyPr/>
        <a:lstStyle/>
        <a:p>
          <a:endParaRPr lang="en-US"/>
        </a:p>
      </dgm:t>
    </dgm:pt>
    <dgm:pt modelId="{A82C93A7-C6F7-4D00-8658-71CFA2FE67CE}" type="parTrans" cxnId="{2AF5A0BD-E6BE-43A3-B729-673C507D4F42}">
      <dgm:prSet/>
      <dgm:spPr/>
      <dgm:t>
        <a:bodyPr/>
        <a:lstStyle/>
        <a:p>
          <a:endParaRPr lang="en-US"/>
        </a:p>
      </dgm:t>
    </dgm:pt>
    <dgm:pt modelId="{60D73050-D9F7-4847-9B33-CB4CA1BF143A}">
      <dgm:prSet/>
      <dgm:spPr/>
      <dgm:t>
        <a:bodyPr/>
        <a:lstStyle/>
        <a:p>
          <a:r>
            <a:rPr lang="en-GB" dirty="0"/>
            <a:t>No consideration of race (Bing &amp; Trotman Reid, 1996; Stanton, 1996); whiteness as default (Hurtado, 1989, 1996; </a:t>
          </a:r>
          <a:r>
            <a:rPr lang="en-GB" dirty="0" err="1"/>
            <a:t>Schweickart</a:t>
          </a:r>
          <a:r>
            <a:rPr lang="en-GB" dirty="0"/>
            <a:t>, 1996).</a:t>
          </a:r>
          <a:endParaRPr lang="en-US" dirty="0"/>
        </a:p>
      </dgm:t>
    </dgm:pt>
    <dgm:pt modelId="{5561E551-22B6-416E-87E9-05FAA3923CE0}" type="sibTrans" cxnId="{25C70868-5EB3-41A8-99A8-1FC8C7E46F45}">
      <dgm:prSet/>
      <dgm:spPr/>
      <dgm:t>
        <a:bodyPr/>
        <a:lstStyle/>
        <a:p>
          <a:endParaRPr lang="en-US"/>
        </a:p>
      </dgm:t>
    </dgm:pt>
    <dgm:pt modelId="{BF5D6173-5329-4CE2-83A3-B1DB16540ED9}" type="parTrans" cxnId="{25C70868-5EB3-41A8-99A8-1FC8C7E46F45}">
      <dgm:prSet/>
      <dgm:spPr/>
      <dgm:t>
        <a:bodyPr/>
        <a:lstStyle/>
        <a:p>
          <a:endParaRPr lang="en-US"/>
        </a:p>
      </dgm:t>
    </dgm:pt>
    <dgm:pt modelId="{D096057E-EFA7-48FF-BA2C-8A0AFDAB2161}" type="pres">
      <dgm:prSet presAssocID="{23945C74-EAFD-45D0-9C63-4813281FD9B3}" presName="root" presStyleCnt="0">
        <dgm:presLayoutVars>
          <dgm:dir/>
          <dgm:resizeHandles val="exact"/>
        </dgm:presLayoutVars>
      </dgm:prSet>
      <dgm:spPr/>
    </dgm:pt>
    <dgm:pt modelId="{5330AF92-CC72-4FD5-BDE9-321DFF013FEC}" type="pres">
      <dgm:prSet presAssocID="{B2F622B2-B5C0-48B9-96E2-98CF240AAA11}" presName="compNode" presStyleCnt="0"/>
      <dgm:spPr/>
    </dgm:pt>
    <dgm:pt modelId="{AC07B989-98F9-4D52-9127-B1F01A3A086E}" type="pres">
      <dgm:prSet presAssocID="{B2F622B2-B5C0-48B9-96E2-98CF240AAA11}" presName="bgRect" presStyleLbl="bgShp" presStyleIdx="0" presStyleCnt="3"/>
      <dgm:spPr/>
    </dgm:pt>
    <dgm:pt modelId="{84FC4C2F-0C6C-4A2A-8CE4-36FB572D2F18}" type="pres">
      <dgm:prSet presAssocID="{B2F622B2-B5C0-48B9-96E2-98CF240AAA1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9ADE6A0C-DE03-425D-AAE1-48AE952A3586}" type="pres">
      <dgm:prSet presAssocID="{B2F622B2-B5C0-48B9-96E2-98CF240AAA11}" presName="spaceRect" presStyleCnt="0"/>
      <dgm:spPr/>
    </dgm:pt>
    <dgm:pt modelId="{0C36642A-B7BF-4A97-A001-AC45996648E1}" type="pres">
      <dgm:prSet presAssocID="{B2F622B2-B5C0-48B9-96E2-98CF240AAA11}" presName="parTx" presStyleLbl="revTx" presStyleIdx="0" presStyleCnt="3">
        <dgm:presLayoutVars>
          <dgm:chMax val="0"/>
          <dgm:chPref val="0"/>
        </dgm:presLayoutVars>
      </dgm:prSet>
      <dgm:spPr/>
    </dgm:pt>
    <dgm:pt modelId="{3C4AD4AC-1AF5-4B2F-AD94-C0804998059F}" type="pres">
      <dgm:prSet presAssocID="{27D02D37-C9AB-4E82-A59E-402AB0F0C9C7}" presName="sibTrans" presStyleCnt="0"/>
      <dgm:spPr/>
    </dgm:pt>
    <dgm:pt modelId="{D61EBFAE-F2D0-4573-912E-B141F08F80E2}" type="pres">
      <dgm:prSet presAssocID="{76810882-37E9-45AF-8667-6CE5DEF95EFE}" presName="compNode" presStyleCnt="0"/>
      <dgm:spPr/>
    </dgm:pt>
    <dgm:pt modelId="{210F8C7A-15AD-4251-908E-22310433F4EE}" type="pres">
      <dgm:prSet presAssocID="{76810882-37E9-45AF-8667-6CE5DEF95EFE}" presName="bgRect" presStyleLbl="bgShp" presStyleIdx="1" presStyleCnt="3"/>
      <dgm:spPr/>
    </dgm:pt>
    <dgm:pt modelId="{70148ADC-50DD-467B-BDBA-262FCD0EAFAC}" type="pres">
      <dgm:prSet presAssocID="{76810882-37E9-45AF-8667-6CE5DEF95EFE}" presName="iconRect" presStyleLbl="node1" presStyleIdx="1" presStyleCnt="3"/>
      <dgm:spPr>
        <a:blipFill>
          <a:blip xmlns:r="http://schemas.openxmlformats.org/officeDocument/2006/relationships" r:embed="rId3">
            <a:duotone>
              <a:schemeClr val="accent2">
                <a:shade val="45000"/>
                <a:satMod val="135000"/>
              </a:schemeClr>
              <a:prstClr val="white"/>
            </a:duotone>
          </a:blip>
          <a:srcRect/>
          <a:stretch>
            <a:fillRect/>
          </a:stretch>
        </a:blipFill>
        <a:ln>
          <a:noFill/>
        </a:ln>
      </dgm:spPr>
    </dgm:pt>
    <dgm:pt modelId="{4848A2BA-9433-45D2-9B15-E0AAB5C08607}" type="pres">
      <dgm:prSet presAssocID="{76810882-37E9-45AF-8667-6CE5DEF95EFE}" presName="spaceRect" presStyleCnt="0"/>
      <dgm:spPr/>
    </dgm:pt>
    <dgm:pt modelId="{549EF826-9370-43EE-8634-546701746E5B}" type="pres">
      <dgm:prSet presAssocID="{76810882-37E9-45AF-8667-6CE5DEF95EFE}" presName="parTx" presStyleLbl="revTx" presStyleIdx="1" presStyleCnt="3">
        <dgm:presLayoutVars>
          <dgm:chMax val="0"/>
          <dgm:chPref val="0"/>
        </dgm:presLayoutVars>
      </dgm:prSet>
      <dgm:spPr/>
    </dgm:pt>
    <dgm:pt modelId="{4BFA986C-10D6-4E92-BCAB-88C0BC753116}" type="pres">
      <dgm:prSet presAssocID="{A845006F-2427-417E-A802-3BE9FA19F583}" presName="sibTrans" presStyleCnt="0"/>
      <dgm:spPr/>
    </dgm:pt>
    <dgm:pt modelId="{52E9BCA8-91E7-48A8-846B-4E92B5CC5EE1}" type="pres">
      <dgm:prSet presAssocID="{60D73050-D9F7-4847-9B33-CB4CA1BF143A}" presName="compNode" presStyleCnt="0"/>
      <dgm:spPr/>
    </dgm:pt>
    <dgm:pt modelId="{C38653FD-58B9-4059-99A0-79122153C9D4}" type="pres">
      <dgm:prSet presAssocID="{60D73050-D9F7-4847-9B33-CB4CA1BF143A}" presName="bgRect" presStyleLbl="bgShp" presStyleIdx="2" presStyleCnt="3"/>
      <dgm:spPr/>
    </dgm:pt>
    <dgm:pt modelId="{E5AB12B3-78A2-4D83-8E41-1E322516F293}" type="pres">
      <dgm:prSet presAssocID="{60D73050-D9F7-4847-9B33-CB4CA1BF143A}" presName="iconRect" presStyleLbl="node1" presStyleIdx="2" presStyleCnt="3"/>
      <dgm:spPr>
        <a:blipFill>
          <a:blip xmlns:r="http://schemas.openxmlformats.org/officeDocument/2006/relationships" r:embed="rId4">
            <a:duotone>
              <a:schemeClr val="accent2">
                <a:shade val="45000"/>
                <a:satMod val="135000"/>
              </a:schemeClr>
              <a:prstClr val="white"/>
            </a:duotone>
            <a:extLst>
              <a:ext uri="{837473B0-CC2E-450A-ABE3-18F120FF3D39}">
                <a1611:picAttrSrcUrl xmlns:a1611="http://schemas.microsoft.com/office/drawing/2016/11/main" r:id="rId5"/>
              </a:ext>
            </a:extLst>
          </a:blip>
          <a:srcRect/>
          <a:stretch>
            <a:fillRect t="-12000" b="-12000"/>
          </a:stretch>
        </a:blipFill>
        <a:ln>
          <a:noFill/>
        </a:ln>
      </dgm:spPr>
    </dgm:pt>
    <dgm:pt modelId="{DB1C0595-B77D-4343-94C6-3DB87050F5C7}" type="pres">
      <dgm:prSet presAssocID="{60D73050-D9F7-4847-9B33-CB4CA1BF143A}" presName="spaceRect" presStyleCnt="0"/>
      <dgm:spPr/>
    </dgm:pt>
    <dgm:pt modelId="{001039D3-5EC1-47EA-A143-5F09CEDA9F16}" type="pres">
      <dgm:prSet presAssocID="{60D73050-D9F7-4847-9B33-CB4CA1BF143A}" presName="parTx" presStyleLbl="revTx" presStyleIdx="2" presStyleCnt="3">
        <dgm:presLayoutVars>
          <dgm:chMax val="0"/>
          <dgm:chPref val="0"/>
        </dgm:presLayoutVars>
      </dgm:prSet>
      <dgm:spPr/>
    </dgm:pt>
  </dgm:ptLst>
  <dgm:cxnLst>
    <dgm:cxn modelId="{8920EB02-A4F3-47F9-BD9F-D8FE59168FE1}" type="presOf" srcId="{23945C74-EAFD-45D0-9C63-4813281FD9B3}" destId="{D096057E-EFA7-48FF-BA2C-8A0AFDAB2161}" srcOrd="0" destOrd="0" presId="urn:microsoft.com/office/officeart/2018/2/layout/IconVerticalSolidList"/>
    <dgm:cxn modelId="{25C70868-5EB3-41A8-99A8-1FC8C7E46F45}" srcId="{23945C74-EAFD-45D0-9C63-4813281FD9B3}" destId="{60D73050-D9F7-4847-9B33-CB4CA1BF143A}" srcOrd="2" destOrd="0" parTransId="{BF5D6173-5329-4CE2-83A3-B1DB16540ED9}" sibTransId="{5561E551-22B6-416E-87E9-05FAA3923CE0}"/>
    <dgm:cxn modelId="{D38CCB4E-3333-434B-86A0-968531EF85E7}" srcId="{23945C74-EAFD-45D0-9C63-4813281FD9B3}" destId="{B2F622B2-B5C0-48B9-96E2-98CF240AAA11}" srcOrd="0" destOrd="0" parTransId="{7E785FE5-C5B2-498E-B55A-9330B841344A}" sibTransId="{27D02D37-C9AB-4E82-A59E-402AB0F0C9C7}"/>
    <dgm:cxn modelId="{2AF5A0BD-E6BE-43A3-B729-673C507D4F42}" srcId="{23945C74-EAFD-45D0-9C63-4813281FD9B3}" destId="{76810882-37E9-45AF-8667-6CE5DEF95EFE}" srcOrd="1" destOrd="0" parTransId="{A82C93A7-C6F7-4D00-8658-71CFA2FE67CE}" sibTransId="{A845006F-2427-417E-A802-3BE9FA19F583}"/>
    <dgm:cxn modelId="{44C203C5-ED63-4A3D-8688-AECF4AF2470A}" type="presOf" srcId="{76810882-37E9-45AF-8667-6CE5DEF95EFE}" destId="{549EF826-9370-43EE-8634-546701746E5B}" srcOrd="0" destOrd="0" presId="urn:microsoft.com/office/officeart/2018/2/layout/IconVerticalSolidList"/>
    <dgm:cxn modelId="{A63E0EC8-94E1-43C1-940D-63A17F10A82D}" type="presOf" srcId="{B2F622B2-B5C0-48B9-96E2-98CF240AAA11}" destId="{0C36642A-B7BF-4A97-A001-AC45996648E1}" srcOrd="0" destOrd="0" presId="urn:microsoft.com/office/officeart/2018/2/layout/IconVerticalSolidList"/>
    <dgm:cxn modelId="{B1FE73EE-B85D-4E09-A98E-405E28833F3B}" type="presOf" srcId="{60D73050-D9F7-4847-9B33-CB4CA1BF143A}" destId="{001039D3-5EC1-47EA-A143-5F09CEDA9F16}" srcOrd="0" destOrd="0" presId="urn:microsoft.com/office/officeart/2018/2/layout/IconVerticalSolidList"/>
    <dgm:cxn modelId="{6A661527-D1CB-4FF6-81BA-3CCF073CB412}" type="presParOf" srcId="{D096057E-EFA7-48FF-BA2C-8A0AFDAB2161}" destId="{5330AF92-CC72-4FD5-BDE9-321DFF013FEC}" srcOrd="0" destOrd="0" presId="urn:microsoft.com/office/officeart/2018/2/layout/IconVerticalSolidList"/>
    <dgm:cxn modelId="{335795CD-A57B-44B5-A3D2-786CEF595DF9}" type="presParOf" srcId="{5330AF92-CC72-4FD5-BDE9-321DFF013FEC}" destId="{AC07B989-98F9-4D52-9127-B1F01A3A086E}" srcOrd="0" destOrd="0" presId="urn:microsoft.com/office/officeart/2018/2/layout/IconVerticalSolidList"/>
    <dgm:cxn modelId="{9B2F78CF-A298-402E-9A3F-802DF4513A0A}" type="presParOf" srcId="{5330AF92-CC72-4FD5-BDE9-321DFF013FEC}" destId="{84FC4C2F-0C6C-4A2A-8CE4-36FB572D2F18}" srcOrd="1" destOrd="0" presId="urn:microsoft.com/office/officeart/2018/2/layout/IconVerticalSolidList"/>
    <dgm:cxn modelId="{923598A3-F713-44C3-A613-3853C3FC998A}" type="presParOf" srcId="{5330AF92-CC72-4FD5-BDE9-321DFF013FEC}" destId="{9ADE6A0C-DE03-425D-AAE1-48AE952A3586}" srcOrd="2" destOrd="0" presId="urn:microsoft.com/office/officeart/2018/2/layout/IconVerticalSolidList"/>
    <dgm:cxn modelId="{97F5C812-2EA9-46D9-AFE4-B0B833189D61}" type="presParOf" srcId="{5330AF92-CC72-4FD5-BDE9-321DFF013FEC}" destId="{0C36642A-B7BF-4A97-A001-AC45996648E1}" srcOrd="3" destOrd="0" presId="urn:microsoft.com/office/officeart/2018/2/layout/IconVerticalSolidList"/>
    <dgm:cxn modelId="{0201B018-6898-47AD-A22D-0CAB7B9E5499}" type="presParOf" srcId="{D096057E-EFA7-48FF-BA2C-8A0AFDAB2161}" destId="{3C4AD4AC-1AF5-4B2F-AD94-C0804998059F}" srcOrd="1" destOrd="0" presId="urn:microsoft.com/office/officeart/2018/2/layout/IconVerticalSolidList"/>
    <dgm:cxn modelId="{C8F6E363-FBF0-4BAF-9253-3C44F0E56707}" type="presParOf" srcId="{D096057E-EFA7-48FF-BA2C-8A0AFDAB2161}" destId="{D61EBFAE-F2D0-4573-912E-B141F08F80E2}" srcOrd="2" destOrd="0" presId="urn:microsoft.com/office/officeart/2018/2/layout/IconVerticalSolidList"/>
    <dgm:cxn modelId="{F937842E-FC3A-4871-8640-C10C4E85445C}" type="presParOf" srcId="{D61EBFAE-F2D0-4573-912E-B141F08F80E2}" destId="{210F8C7A-15AD-4251-908E-22310433F4EE}" srcOrd="0" destOrd="0" presId="urn:microsoft.com/office/officeart/2018/2/layout/IconVerticalSolidList"/>
    <dgm:cxn modelId="{29B27E91-51BB-4FC6-AA43-BEDE86250489}" type="presParOf" srcId="{D61EBFAE-F2D0-4573-912E-B141F08F80E2}" destId="{70148ADC-50DD-467B-BDBA-262FCD0EAFAC}" srcOrd="1" destOrd="0" presId="urn:microsoft.com/office/officeart/2018/2/layout/IconVerticalSolidList"/>
    <dgm:cxn modelId="{B6E2F517-163A-4FE4-BC79-9BA07BAADA94}" type="presParOf" srcId="{D61EBFAE-F2D0-4573-912E-B141F08F80E2}" destId="{4848A2BA-9433-45D2-9B15-E0AAB5C08607}" srcOrd="2" destOrd="0" presId="urn:microsoft.com/office/officeart/2018/2/layout/IconVerticalSolidList"/>
    <dgm:cxn modelId="{5F8597F5-5E54-4803-BEBE-0F4EAA535E60}" type="presParOf" srcId="{D61EBFAE-F2D0-4573-912E-B141F08F80E2}" destId="{549EF826-9370-43EE-8634-546701746E5B}" srcOrd="3" destOrd="0" presId="urn:microsoft.com/office/officeart/2018/2/layout/IconVerticalSolidList"/>
    <dgm:cxn modelId="{99E56421-94A8-4B08-86DB-D299F73639AA}" type="presParOf" srcId="{D096057E-EFA7-48FF-BA2C-8A0AFDAB2161}" destId="{4BFA986C-10D6-4E92-BCAB-88C0BC753116}" srcOrd="3" destOrd="0" presId="urn:microsoft.com/office/officeart/2018/2/layout/IconVerticalSolidList"/>
    <dgm:cxn modelId="{99C8AF8B-B66D-41B5-8C04-4F468D31E82D}" type="presParOf" srcId="{D096057E-EFA7-48FF-BA2C-8A0AFDAB2161}" destId="{52E9BCA8-91E7-48A8-846B-4E92B5CC5EE1}" srcOrd="4" destOrd="0" presId="urn:microsoft.com/office/officeart/2018/2/layout/IconVerticalSolidList"/>
    <dgm:cxn modelId="{0241B00F-1ABF-4227-98E3-91E4BD46E6AF}" type="presParOf" srcId="{52E9BCA8-91E7-48A8-846B-4E92B5CC5EE1}" destId="{C38653FD-58B9-4059-99A0-79122153C9D4}" srcOrd="0" destOrd="0" presId="urn:microsoft.com/office/officeart/2018/2/layout/IconVerticalSolidList"/>
    <dgm:cxn modelId="{C79C6A66-9A86-4272-A7F4-98D009EFD15D}" type="presParOf" srcId="{52E9BCA8-91E7-48A8-846B-4E92B5CC5EE1}" destId="{E5AB12B3-78A2-4D83-8E41-1E322516F293}" srcOrd="1" destOrd="0" presId="urn:microsoft.com/office/officeart/2018/2/layout/IconVerticalSolidList"/>
    <dgm:cxn modelId="{E20434E3-59FB-4536-93BF-10FED28BBBCD}" type="presParOf" srcId="{52E9BCA8-91E7-48A8-846B-4E92B5CC5EE1}" destId="{DB1C0595-B77D-4343-94C6-3DB87050F5C7}" srcOrd="2" destOrd="0" presId="urn:microsoft.com/office/officeart/2018/2/layout/IconVerticalSolidList"/>
    <dgm:cxn modelId="{FF9E4811-91AE-4C0B-9248-624FC1ED5EFC}" type="presParOf" srcId="{52E9BCA8-91E7-48A8-846B-4E92B5CC5EE1}" destId="{001039D3-5EC1-47EA-A143-5F09CEDA9F1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85C14C-62BE-460E-BD37-9270729E5DEF}" type="doc">
      <dgm:prSet loTypeId="urn:microsoft.com/office/officeart/2016/7/layout/BasicTimeline" loCatId="process" qsTypeId="urn:microsoft.com/office/officeart/2005/8/quickstyle/simple1" qsCatId="simple" csTypeId="urn:microsoft.com/office/officeart/2005/8/colors/accent2_2" csCatId="accent2" phldr="1"/>
      <dgm:spPr/>
      <dgm:t>
        <a:bodyPr/>
        <a:lstStyle/>
        <a:p>
          <a:endParaRPr lang="en-US"/>
        </a:p>
      </dgm:t>
    </dgm:pt>
    <dgm:pt modelId="{9082705B-F2AD-4B01-8F59-8B73F3E4D03D}">
      <dgm:prSet/>
      <dgm:spPr/>
      <dgm:t>
        <a:bodyPr/>
        <a:lstStyle/>
        <a:p>
          <a:pPr>
            <a:defRPr b="1"/>
          </a:pPr>
          <a:r>
            <a:rPr lang="en-US"/>
            <a:t>2001</a:t>
          </a:r>
        </a:p>
      </dgm:t>
    </dgm:pt>
    <dgm:pt modelId="{24C68800-3709-4688-96DD-52E612E6EC6D}" type="parTrans" cxnId="{9F7B4B3C-F075-45CA-BDBB-04C2C55DDFEF}">
      <dgm:prSet/>
      <dgm:spPr/>
      <dgm:t>
        <a:bodyPr/>
        <a:lstStyle/>
        <a:p>
          <a:endParaRPr lang="en-US"/>
        </a:p>
      </dgm:t>
    </dgm:pt>
    <dgm:pt modelId="{4C038664-7B48-4433-A56F-59BC171A0E6D}" type="sibTrans" cxnId="{9F7B4B3C-F075-45CA-BDBB-04C2C55DDFEF}">
      <dgm:prSet/>
      <dgm:spPr/>
      <dgm:t>
        <a:bodyPr/>
        <a:lstStyle/>
        <a:p>
          <a:endParaRPr lang="en-US"/>
        </a:p>
      </dgm:t>
    </dgm:pt>
    <dgm:pt modelId="{311343D3-5A22-4BD1-B2CC-F6A89058F241}">
      <dgm:prSet custT="1"/>
      <dgm:spPr/>
      <dgm:t>
        <a:bodyPr/>
        <a:lstStyle/>
        <a:p>
          <a:r>
            <a:rPr lang="en-US" sz="2000" b="1" dirty="0"/>
            <a:t>Anne Fields:</a:t>
          </a:r>
          <a:r>
            <a:rPr lang="en-US" sz="2000" dirty="0"/>
            <a:t> Compares the WWK stages with the ACRL IL Competency Standards (2000). </a:t>
          </a:r>
        </a:p>
      </dgm:t>
    </dgm:pt>
    <dgm:pt modelId="{BC8B77E8-002C-4DBC-A5DA-270DB83EC8B8}" type="parTrans" cxnId="{6D2CA18D-2D4C-4068-9B0F-8F930DEEB750}">
      <dgm:prSet/>
      <dgm:spPr/>
      <dgm:t>
        <a:bodyPr/>
        <a:lstStyle/>
        <a:p>
          <a:endParaRPr lang="en-US"/>
        </a:p>
      </dgm:t>
    </dgm:pt>
    <dgm:pt modelId="{64526214-3110-440B-A612-A281B6208777}" type="sibTrans" cxnId="{6D2CA18D-2D4C-4068-9B0F-8F930DEEB750}">
      <dgm:prSet/>
      <dgm:spPr/>
      <dgm:t>
        <a:bodyPr/>
        <a:lstStyle/>
        <a:p>
          <a:endParaRPr lang="en-US"/>
        </a:p>
      </dgm:t>
    </dgm:pt>
    <dgm:pt modelId="{B65629BE-7C6A-47FE-A182-85E7EFE4EB78}">
      <dgm:prSet/>
      <dgm:spPr/>
      <dgm:t>
        <a:bodyPr/>
        <a:lstStyle/>
        <a:p>
          <a:pPr>
            <a:defRPr b="1"/>
          </a:pPr>
          <a:r>
            <a:rPr lang="en-US"/>
            <a:t>2003</a:t>
          </a:r>
        </a:p>
      </dgm:t>
    </dgm:pt>
    <dgm:pt modelId="{B39CBCC4-C586-4954-B8D7-538542767048}" type="parTrans" cxnId="{B0D7B558-23A8-45FB-9356-10B01DAA1874}">
      <dgm:prSet/>
      <dgm:spPr/>
      <dgm:t>
        <a:bodyPr/>
        <a:lstStyle/>
        <a:p>
          <a:endParaRPr lang="en-US"/>
        </a:p>
      </dgm:t>
    </dgm:pt>
    <dgm:pt modelId="{EC000F45-5BA6-4909-8DF7-B469954D069F}" type="sibTrans" cxnId="{B0D7B558-23A8-45FB-9356-10B01DAA1874}">
      <dgm:prSet/>
      <dgm:spPr/>
      <dgm:t>
        <a:bodyPr/>
        <a:lstStyle/>
        <a:p>
          <a:endParaRPr lang="en-US"/>
        </a:p>
      </dgm:t>
    </dgm:pt>
    <dgm:pt modelId="{74577A15-4A59-4724-9775-863FD77BAC25}">
      <dgm:prSet custT="1"/>
      <dgm:spPr/>
      <dgm:t>
        <a:bodyPr/>
        <a:lstStyle/>
        <a:p>
          <a:r>
            <a:rPr lang="en-US" sz="2000" b="1" dirty="0"/>
            <a:t>Annemaree Lloyd:</a:t>
          </a:r>
          <a:r>
            <a:rPr lang="en-US" sz="2000" dirty="0"/>
            <a:t> Uses “received knowing” and “constructed knowing” to describe development from novice to expert.</a:t>
          </a:r>
        </a:p>
      </dgm:t>
    </dgm:pt>
    <dgm:pt modelId="{D3B638FD-C358-4569-8AB0-35067CB856BF}" type="parTrans" cxnId="{21B4D8B3-1BA9-4048-A3C5-CFD688D2FB93}">
      <dgm:prSet/>
      <dgm:spPr/>
      <dgm:t>
        <a:bodyPr/>
        <a:lstStyle/>
        <a:p>
          <a:endParaRPr lang="en-US"/>
        </a:p>
      </dgm:t>
    </dgm:pt>
    <dgm:pt modelId="{7181A95C-0581-4EBC-A837-FF83CCE89E0C}" type="sibTrans" cxnId="{21B4D8B3-1BA9-4048-A3C5-CFD688D2FB93}">
      <dgm:prSet/>
      <dgm:spPr/>
      <dgm:t>
        <a:bodyPr/>
        <a:lstStyle/>
        <a:p>
          <a:endParaRPr lang="en-US"/>
        </a:p>
      </dgm:t>
    </dgm:pt>
    <dgm:pt modelId="{C53F30D4-6719-47A9-A3A9-0AB876B722F0}">
      <dgm:prSet/>
      <dgm:spPr/>
      <dgm:t>
        <a:bodyPr/>
        <a:lstStyle/>
        <a:p>
          <a:pPr>
            <a:defRPr b="1"/>
          </a:pPr>
          <a:r>
            <a:rPr lang="en-US"/>
            <a:t>2007</a:t>
          </a:r>
        </a:p>
      </dgm:t>
    </dgm:pt>
    <dgm:pt modelId="{050C97DE-F98A-46B4-958C-095A884519A6}" type="parTrans" cxnId="{19660DF6-E6A8-42FA-A1D4-40F414CAE661}">
      <dgm:prSet/>
      <dgm:spPr/>
      <dgm:t>
        <a:bodyPr/>
        <a:lstStyle/>
        <a:p>
          <a:endParaRPr lang="en-US"/>
        </a:p>
      </dgm:t>
    </dgm:pt>
    <dgm:pt modelId="{8DC7E7A0-26C3-4B27-9A8A-E385FBAD4018}" type="sibTrans" cxnId="{19660DF6-E6A8-42FA-A1D4-40F414CAE661}">
      <dgm:prSet/>
      <dgm:spPr/>
      <dgm:t>
        <a:bodyPr/>
        <a:lstStyle/>
        <a:p>
          <a:endParaRPr lang="en-US"/>
        </a:p>
      </dgm:t>
    </dgm:pt>
    <dgm:pt modelId="{743E7D72-E023-4479-AB3E-0E8737DBB70F}">
      <dgm:prSet custT="1"/>
      <dgm:spPr/>
      <dgm:t>
        <a:bodyPr/>
        <a:lstStyle/>
        <a:p>
          <a:r>
            <a:rPr lang="en-US" sz="2000" b="1" dirty="0"/>
            <a:t>Hope Olson:</a:t>
          </a:r>
          <a:r>
            <a:rPr lang="en-US" sz="2000" dirty="0"/>
            <a:t> Uses connected knowing to propose a “connected” knowledge </a:t>
          </a:r>
          <a:r>
            <a:rPr lang="en-GB" sz="2000" noProof="0" dirty="0"/>
            <a:t>organisation</a:t>
          </a:r>
          <a:r>
            <a:rPr lang="en-US" sz="2000" dirty="0"/>
            <a:t> scheme.</a:t>
          </a:r>
        </a:p>
      </dgm:t>
    </dgm:pt>
    <dgm:pt modelId="{20E7BF2E-1ECC-4531-B1C0-66F0EA80C69C}" type="parTrans" cxnId="{E023185D-BC2A-4016-A369-90740D816928}">
      <dgm:prSet/>
      <dgm:spPr/>
      <dgm:t>
        <a:bodyPr/>
        <a:lstStyle/>
        <a:p>
          <a:endParaRPr lang="en-US"/>
        </a:p>
      </dgm:t>
    </dgm:pt>
    <dgm:pt modelId="{B8C4D462-95B9-4A94-A62B-CF8974CDB067}" type="sibTrans" cxnId="{E023185D-BC2A-4016-A369-90740D816928}">
      <dgm:prSet/>
      <dgm:spPr/>
      <dgm:t>
        <a:bodyPr/>
        <a:lstStyle/>
        <a:p>
          <a:endParaRPr lang="en-US"/>
        </a:p>
      </dgm:t>
    </dgm:pt>
    <dgm:pt modelId="{1C4F7269-4F09-47E4-B9BE-93CE48537E41}">
      <dgm:prSet/>
      <dgm:spPr/>
      <dgm:t>
        <a:bodyPr/>
        <a:lstStyle/>
        <a:p>
          <a:pPr>
            <a:defRPr b="1"/>
          </a:pPr>
          <a:r>
            <a:rPr lang="en-US"/>
            <a:t>2015</a:t>
          </a:r>
        </a:p>
      </dgm:t>
    </dgm:pt>
    <dgm:pt modelId="{FAB03A63-EB10-4B97-8FA1-381572A9D7DD}" type="parTrans" cxnId="{EF20F8BD-BA66-42B8-858F-BE9DAA1FB2C1}">
      <dgm:prSet/>
      <dgm:spPr/>
      <dgm:t>
        <a:bodyPr/>
        <a:lstStyle/>
        <a:p>
          <a:endParaRPr lang="en-US"/>
        </a:p>
      </dgm:t>
    </dgm:pt>
    <dgm:pt modelId="{1E39B858-E89C-4818-9F3C-842D38111E32}" type="sibTrans" cxnId="{EF20F8BD-BA66-42B8-858F-BE9DAA1FB2C1}">
      <dgm:prSet/>
      <dgm:spPr/>
      <dgm:t>
        <a:bodyPr/>
        <a:lstStyle/>
        <a:p>
          <a:endParaRPr lang="en-US"/>
        </a:p>
      </dgm:t>
    </dgm:pt>
    <dgm:pt modelId="{418ABE3C-5782-418B-86B0-C68A94209C1E}">
      <dgm:prSet custT="1"/>
      <dgm:spPr/>
      <dgm:t>
        <a:bodyPr/>
        <a:lstStyle/>
        <a:p>
          <a:r>
            <a:rPr lang="en-US" sz="2000" b="1" dirty="0"/>
            <a:t>Lynn Westbrook &amp; Ina Fourie:</a:t>
          </a:r>
          <a:r>
            <a:rPr lang="en-US" sz="2000" dirty="0"/>
            <a:t> Relates the information experiences of women with </a:t>
          </a:r>
          <a:r>
            <a:rPr lang="en-GB" sz="2000" noProof="0" dirty="0"/>
            <a:t>gynaecological</a:t>
          </a:r>
          <a:r>
            <a:rPr lang="en-US" sz="2000" dirty="0"/>
            <a:t> cancer to the WWK ways of knowing.</a:t>
          </a:r>
        </a:p>
      </dgm:t>
    </dgm:pt>
    <dgm:pt modelId="{5295AEB8-53EB-45A3-A09D-610A901205EF}" type="parTrans" cxnId="{7996AC7A-8D6F-4062-8D3D-D8286D491A72}">
      <dgm:prSet/>
      <dgm:spPr/>
      <dgm:t>
        <a:bodyPr/>
        <a:lstStyle/>
        <a:p>
          <a:endParaRPr lang="en-US"/>
        </a:p>
      </dgm:t>
    </dgm:pt>
    <dgm:pt modelId="{07494428-F8E0-499B-8002-1AB4DAD0F4C3}" type="sibTrans" cxnId="{7996AC7A-8D6F-4062-8D3D-D8286D491A72}">
      <dgm:prSet/>
      <dgm:spPr/>
      <dgm:t>
        <a:bodyPr/>
        <a:lstStyle/>
        <a:p>
          <a:endParaRPr lang="en-US"/>
        </a:p>
      </dgm:t>
    </dgm:pt>
    <dgm:pt modelId="{092ED771-D454-497F-B351-477F6E04C774}" type="pres">
      <dgm:prSet presAssocID="{B285C14C-62BE-460E-BD37-9270729E5DEF}" presName="root" presStyleCnt="0">
        <dgm:presLayoutVars>
          <dgm:chMax/>
          <dgm:chPref/>
          <dgm:animLvl val="lvl"/>
        </dgm:presLayoutVars>
      </dgm:prSet>
      <dgm:spPr/>
    </dgm:pt>
    <dgm:pt modelId="{F0993997-2753-4815-9044-3BF31E2F4FFC}" type="pres">
      <dgm:prSet presAssocID="{B285C14C-62BE-460E-BD37-9270729E5DEF}" presName="divider" presStyleLbl="fgAccFollowNode1" presStyleIdx="0" presStyleCnt="1"/>
      <dgm:spPr>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tailEnd type="triangle" w="lg" len="lg"/>
        </a:ln>
        <a:effectLst/>
      </dgm:spPr>
    </dgm:pt>
    <dgm:pt modelId="{0C18F1E4-099E-461A-B571-C6E855F33EE4}" type="pres">
      <dgm:prSet presAssocID="{B285C14C-62BE-460E-BD37-9270729E5DEF}" presName="nodes" presStyleCnt="0">
        <dgm:presLayoutVars>
          <dgm:chMax/>
          <dgm:chPref/>
          <dgm:animLvl val="lvl"/>
        </dgm:presLayoutVars>
      </dgm:prSet>
      <dgm:spPr/>
    </dgm:pt>
    <dgm:pt modelId="{833DE053-6D5C-4D89-B30F-AC8F67B908CD}" type="pres">
      <dgm:prSet presAssocID="{9082705B-F2AD-4B01-8F59-8B73F3E4D03D}" presName="composite" presStyleCnt="0"/>
      <dgm:spPr/>
    </dgm:pt>
    <dgm:pt modelId="{D18B5CA5-DC0B-4373-B547-3F8980229F63}" type="pres">
      <dgm:prSet presAssocID="{9082705B-F2AD-4B01-8F59-8B73F3E4D03D}" presName="L1TextContainer" presStyleLbl="revTx" presStyleIdx="0" presStyleCnt="4">
        <dgm:presLayoutVars>
          <dgm:chMax val="1"/>
          <dgm:chPref val="1"/>
          <dgm:bulletEnabled val="1"/>
        </dgm:presLayoutVars>
      </dgm:prSet>
      <dgm:spPr/>
    </dgm:pt>
    <dgm:pt modelId="{E0B8BA51-43F5-42CE-9562-AB3B6F88BB38}" type="pres">
      <dgm:prSet presAssocID="{9082705B-F2AD-4B01-8F59-8B73F3E4D03D}" presName="L2TextContainerWrapper" presStyleCnt="0">
        <dgm:presLayoutVars>
          <dgm:chMax val="0"/>
          <dgm:chPref val="0"/>
          <dgm:bulletEnabled val="1"/>
        </dgm:presLayoutVars>
      </dgm:prSet>
      <dgm:spPr/>
    </dgm:pt>
    <dgm:pt modelId="{2A378E68-C7A3-4249-81F7-6577B80A27E8}" type="pres">
      <dgm:prSet presAssocID="{9082705B-F2AD-4B01-8F59-8B73F3E4D03D}" presName="L2TextContainer" presStyleLbl="bgAcc1" presStyleIdx="0" presStyleCnt="4" custScaleX="110394"/>
      <dgm:spPr/>
    </dgm:pt>
    <dgm:pt modelId="{F516F334-49CE-489A-924C-F24F328F2168}" type="pres">
      <dgm:prSet presAssocID="{9082705B-F2AD-4B01-8F59-8B73F3E4D03D}" presName="FlexibleEmptyPlaceHolder" presStyleCnt="0"/>
      <dgm:spPr/>
    </dgm:pt>
    <dgm:pt modelId="{0F5184E0-FB50-45D6-9BF9-BDFBE28E51E3}" type="pres">
      <dgm:prSet presAssocID="{9082705B-F2AD-4B01-8F59-8B73F3E4D03D}" presName="ConnectLine" presStyleLbl="sibTrans1D1" presStyleIdx="0" presStyleCnt="4"/>
      <dgm:spPr>
        <a:noFill/>
        <a:ln w="6350" cap="flat" cmpd="sng" algn="ctr">
          <a:solidFill>
            <a:schemeClr val="accent2">
              <a:hueOff val="0"/>
              <a:satOff val="0"/>
              <a:lumOff val="0"/>
              <a:alphaOff val="0"/>
            </a:schemeClr>
          </a:solidFill>
          <a:prstDash val="dash"/>
          <a:miter lim="800000"/>
        </a:ln>
        <a:effectLst/>
      </dgm:spPr>
    </dgm:pt>
    <dgm:pt modelId="{543FC974-09CE-44DD-B3A3-B438C2B4322F}" type="pres">
      <dgm:prSet presAssocID="{9082705B-F2AD-4B01-8F59-8B73F3E4D03D}" presName="ConnectorPoint" presStyleLbl="alignNode1" presStyleIdx="0" presStyleCnt="4"/>
      <dgm:spPr/>
    </dgm:pt>
    <dgm:pt modelId="{E9685182-AD83-414D-A70E-0DEC13701661}" type="pres">
      <dgm:prSet presAssocID="{9082705B-F2AD-4B01-8F59-8B73F3E4D03D}" presName="EmptyPlaceHolder" presStyleCnt="0"/>
      <dgm:spPr/>
    </dgm:pt>
    <dgm:pt modelId="{DA9E933E-0324-4476-8EA9-3107E8DA3854}" type="pres">
      <dgm:prSet presAssocID="{4C038664-7B48-4433-A56F-59BC171A0E6D}" presName="spaceBetweenRectangles" presStyleCnt="0"/>
      <dgm:spPr/>
    </dgm:pt>
    <dgm:pt modelId="{121197A3-FF5B-4B08-AC59-8945908C70C0}" type="pres">
      <dgm:prSet presAssocID="{B65629BE-7C6A-47FE-A182-85E7EFE4EB78}" presName="composite" presStyleCnt="0"/>
      <dgm:spPr/>
    </dgm:pt>
    <dgm:pt modelId="{8DD7A402-66B7-43BD-95C4-EBD655809E82}" type="pres">
      <dgm:prSet presAssocID="{B65629BE-7C6A-47FE-A182-85E7EFE4EB78}" presName="L1TextContainer" presStyleLbl="revTx" presStyleIdx="1" presStyleCnt="4">
        <dgm:presLayoutVars>
          <dgm:chMax val="1"/>
          <dgm:chPref val="1"/>
          <dgm:bulletEnabled val="1"/>
        </dgm:presLayoutVars>
      </dgm:prSet>
      <dgm:spPr/>
    </dgm:pt>
    <dgm:pt modelId="{E249395F-80BA-4EC1-B063-CBF6FE9599E0}" type="pres">
      <dgm:prSet presAssocID="{B65629BE-7C6A-47FE-A182-85E7EFE4EB78}" presName="L2TextContainerWrapper" presStyleCnt="0">
        <dgm:presLayoutVars>
          <dgm:chMax val="0"/>
          <dgm:chPref val="0"/>
          <dgm:bulletEnabled val="1"/>
        </dgm:presLayoutVars>
      </dgm:prSet>
      <dgm:spPr/>
    </dgm:pt>
    <dgm:pt modelId="{F90521DD-7F91-4BC8-A3A5-992B9F05D258}" type="pres">
      <dgm:prSet presAssocID="{B65629BE-7C6A-47FE-A182-85E7EFE4EB78}" presName="L2TextContainer" presStyleLbl="bgAcc1" presStyleIdx="1" presStyleCnt="4" custScaleX="139170"/>
      <dgm:spPr/>
    </dgm:pt>
    <dgm:pt modelId="{4C69C197-C08C-457E-A97B-D8654F8354F0}" type="pres">
      <dgm:prSet presAssocID="{B65629BE-7C6A-47FE-A182-85E7EFE4EB78}" presName="FlexibleEmptyPlaceHolder" presStyleCnt="0"/>
      <dgm:spPr/>
    </dgm:pt>
    <dgm:pt modelId="{656C4168-FD9F-4E61-BF62-4F5E8CD743A7}" type="pres">
      <dgm:prSet presAssocID="{B65629BE-7C6A-47FE-A182-85E7EFE4EB78}" presName="ConnectLine" presStyleLbl="sibTrans1D1" presStyleIdx="1" presStyleCnt="4"/>
      <dgm:spPr>
        <a:noFill/>
        <a:ln w="6350" cap="flat" cmpd="sng" algn="ctr">
          <a:solidFill>
            <a:schemeClr val="accent2">
              <a:hueOff val="0"/>
              <a:satOff val="0"/>
              <a:lumOff val="0"/>
              <a:alphaOff val="0"/>
            </a:schemeClr>
          </a:solidFill>
          <a:prstDash val="dash"/>
          <a:miter lim="800000"/>
        </a:ln>
        <a:effectLst/>
      </dgm:spPr>
    </dgm:pt>
    <dgm:pt modelId="{D9842D97-4D21-4497-B127-9D64E6227B5A}" type="pres">
      <dgm:prSet presAssocID="{B65629BE-7C6A-47FE-A182-85E7EFE4EB78}" presName="ConnectorPoint" presStyleLbl="alignNode1" presStyleIdx="1" presStyleCnt="4"/>
      <dgm:spPr/>
    </dgm:pt>
    <dgm:pt modelId="{9439FE35-A6EF-4E16-BDFA-1B1431769628}" type="pres">
      <dgm:prSet presAssocID="{B65629BE-7C6A-47FE-A182-85E7EFE4EB78}" presName="EmptyPlaceHolder" presStyleCnt="0"/>
      <dgm:spPr/>
    </dgm:pt>
    <dgm:pt modelId="{C8EC29F6-CB8B-48A7-884F-34881106C1B3}" type="pres">
      <dgm:prSet presAssocID="{EC000F45-5BA6-4909-8DF7-B469954D069F}" presName="spaceBetweenRectangles" presStyleCnt="0"/>
      <dgm:spPr/>
    </dgm:pt>
    <dgm:pt modelId="{0DDCCEA0-CA61-4567-AE71-F243721D7D4A}" type="pres">
      <dgm:prSet presAssocID="{C53F30D4-6719-47A9-A3A9-0AB876B722F0}" presName="composite" presStyleCnt="0"/>
      <dgm:spPr/>
    </dgm:pt>
    <dgm:pt modelId="{AE2D1113-36F1-4E2F-B302-3D8BB0BAAB72}" type="pres">
      <dgm:prSet presAssocID="{C53F30D4-6719-47A9-A3A9-0AB876B722F0}" presName="L1TextContainer" presStyleLbl="revTx" presStyleIdx="2" presStyleCnt="4">
        <dgm:presLayoutVars>
          <dgm:chMax val="1"/>
          <dgm:chPref val="1"/>
          <dgm:bulletEnabled val="1"/>
        </dgm:presLayoutVars>
      </dgm:prSet>
      <dgm:spPr/>
    </dgm:pt>
    <dgm:pt modelId="{812D03E8-5CE2-4291-9401-06C14D05B5B6}" type="pres">
      <dgm:prSet presAssocID="{C53F30D4-6719-47A9-A3A9-0AB876B722F0}" presName="L2TextContainerWrapper" presStyleCnt="0">
        <dgm:presLayoutVars>
          <dgm:chMax val="0"/>
          <dgm:chPref val="0"/>
          <dgm:bulletEnabled val="1"/>
        </dgm:presLayoutVars>
      </dgm:prSet>
      <dgm:spPr/>
    </dgm:pt>
    <dgm:pt modelId="{CF50D18B-D325-4411-B984-BED3190B099F}" type="pres">
      <dgm:prSet presAssocID="{C53F30D4-6719-47A9-A3A9-0AB876B722F0}" presName="L2TextContainer" presStyleLbl="bgAcc1" presStyleIdx="2" presStyleCnt="4" custScaleX="137695"/>
      <dgm:spPr/>
    </dgm:pt>
    <dgm:pt modelId="{B6F8DAED-0AA2-4C93-A6F0-763485655FE4}" type="pres">
      <dgm:prSet presAssocID="{C53F30D4-6719-47A9-A3A9-0AB876B722F0}" presName="FlexibleEmptyPlaceHolder" presStyleCnt="0"/>
      <dgm:spPr/>
    </dgm:pt>
    <dgm:pt modelId="{42EBD5FC-5215-4DCD-ACF1-C7EC340872A2}" type="pres">
      <dgm:prSet presAssocID="{C53F30D4-6719-47A9-A3A9-0AB876B722F0}" presName="ConnectLine" presStyleLbl="sibTrans1D1" presStyleIdx="2" presStyleCnt="4"/>
      <dgm:spPr>
        <a:noFill/>
        <a:ln w="6350" cap="flat" cmpd="sng" algn="ctr">
          <a:solidFill>
            <a:schemeClr val="accent2">
              <a:hueOff val="0"/>
              <a:satOff val="0"/>
              <a:lumOff val="0"/>
              <a:alphaOff val="0"/>
            </a:schemeClr>
          </a:solidFill>
          <a:prstDash val="dash"/>
          <a:miter lim="800000"/>
        </a:ln>
        <a:effectLst/>
      </dgm:spPr>
    </dgm:pt>
    <dgm:pt modelId="{C0952D42-7A7D-46AE-9605-A87577495E74}" type="pres">
      <dgm:prSet presAssocID="{C53F30D4-6719-47A9-A3A9-0AB876B722F0}" presName="ConnectorPoint" presStyleLbl="alignNode1" presStyleIdx="2" presStyleCnt="4"/>
      <dgm:spPr/>
    </dgm:pt>
    <dgm:pt modelId="{EE2CE0ED-8C54-4A38-9D91-E15FF7FC9B51}" type="pres">
      <dgm:prSet presAssocID="{C53F30D4-6719-47A9-A3A9-0AB876B722F0}" presName="EmptyPlaceHolder" presStyleCnt="0"/>
      <dgm:spPr/>
    </dgm:pt>
    <dgm:pt modelId="{720AD2C1-9B43-4DD7-8C27-6278D3A7588D}" type="pres">
      <dgm:prSet presAssocID="{8DC7E7A0-26C3-4B27-9A8A-E385FBAD4018}" presName="spaceBetweenRectangles" presStyleCnt="0"/>
      <dgm:spPr/>
    </dgm:pt>
    <dgm:pt modelId="{55729234-5F42-4D83-9456-8AD9BB3440BD}" type="pres">
      <dgm:prSet presAssocID="{1C4F7269-4F09-47E4-B9BE-93CE48537E41}" presName="composite" presStyleCnt="0"/>
      <dgm:spPr/>
    </dgm:pt>
    <dgm:pt modelId="{49834A34-B7FC-4762-A293-88B3DD5597BE}" type="pres">
      <dgm:prSet presAssocID="{1C4F7269-4F09-47E4-B9BE-93CE48537E41}" presName="L1TextContainer" presStyleLbl="revTx" presStyleIdx="3" presStyleCnt="4">
        <dgm:presLayoutVars>
          <dgm:chMax val="1"/>
          <dgm:chPref val="1"/>
          <dgm:bulletEnabled val="1"/>
        </dgm:presLayoutVars>
      </dgm:prSet>
      <dgm:spPr/>
    </dgm:pt>
    <dgm:pt modelId="{8A75D0F4-F715-450D-BB38-BBCB7C83F8BE}" type="pres">
      <dgm:prSet presAssocID="{1C4F7269-4F09-47E4-B9BE-93CE48537E41}" presName="L2TextContainerWrapper" presStyleCnt="0">
        <dgm:presLayoutVars>
          <dgm:chMax val="0"/>
          <dgm:chPref val="0"/>
          <dgm:bulletEnabled val="1"/>
        </dgm:presLayoutVars>
      </dgm:prSet>
      <dgm:spPr/>
    </dgm:pt>
    <dgm:pt modelId="{226229D5-55EB-4675-BC55-B01D51B5D54E}" type="pres">
      <dgm:prSet presAssocID="{1C4F7269-4F09-47E4-B9BE-93CE48537E41}" presName="L2TextContainer" presStyleLbl="bgAcc1" presStyleIdx="3" presStyleCnt="4" custScaleX="143232"/>
      <dgm:spPr/>
    </dgm:pt>
    <dgm:pt modelId="{589D8589-26F9-413A-9C4C-3CF21DF406F2}" type="pres">
      <dgm:prSet presAssocID="{1C4F7269-4F09-47E4-B9BE-93CE48537E41}" presName="FlexibleEmptyPlaceHolder" presStyleCnt="0"/>
      <dgm:spPr/>
    </dgm:pt>
    <dgm:pt modelId="{4D44A6E8-6557-484F-A428-408FB56BFE63}" type="pres">
      <dgm:prSet presAssocID="{1C4F7269-4F09-47E4-B9BE-93CE48537E41}" presName="ConnectLine" presStyleLbl="sibTrans1D1" presStyleIdx="3" presStyleCnt="4"/>
      <dgm:spPr>
        <a:noFill/>
        <a:ln w="6350" cap="flat" cmpd="sng" algn="ctr">
          <a:solidFill>
            <a:schemeClr val="accent2">
              <a:hueOff val="0"/>
              <a:satOff val="0"/>
              <a:lumOff val="0"/>
              <a:alphaOff val="0"/>
            </a:schemeClr>
          </a:solidFill>
          <a:prstDash val="dash"/>
          <a:miter lim="800000"/>
        </a:ln>
        <a:effectLst/>
      </dgm:spPr>
    </dgm:pt>
    <dgm:pt modelId="{06F967EA-9629-4528-AE7C-6F120E87CEB5}" type="pres">
      <dgm:prSet presAssocID="{1C4F7269-4F09-47E4-B9BE-93CE48537E41}" presName="ConnectorPoint" presStyleLbl="alignNode1" presStyleIdx="3" presStyleCnt="4"/>
      <dgm:spPr/>
    </dgm:pt>
    <dgm:pt modelId="{6FED1992-817D-4527-A8C3-7E448DAAEA53}" type="pres">
      <dgm:prSet presAssocID="{1C4F7269-4F09-47E4-B9BE-93CE48537E41}" presName="EmptyPlaceHolder" presStyleCnt="0"/>
      <dgm:spPr/>
    </dgm:pt>
  </dgm:ptLst>
  <dgm:cxnLst>
    <dgm:cxn modelId="{1701761B-E43E-4695-BE1B-3A0B75E7EF06}" type="presOf" srcId="{1C4F7269-4F09-47E4-B9BE-93CE48537E41}" destId="{49834A34-B7FC-4762-A293-88B3DD5597BE}" srcOrd="0" destOrd="0" presId="urn:microsoft.com/office/officeart/2016/7/layout/BasicTimeline"/>
    <dgm:cxn modelId="{FEF2F839-0874-4B0B-8165-AD030CB91C69}" type="presOf" srcId="{74577A15-4A59-4724-9775-863FD77BAC25}" destId="{F90521DD-7F91-4BC8-A3A5-992B9F05D258}" srcOrd="0" destOrd="0" presId="urn:microsoft.com/office/officeart/2016/7/layout/BasicTimeline"/>
    <dgm:cxn modelId="{9F7B4B3C-F075-45CA-BDBB-04C2C55DDFEF}" srcId="{B285C14C-62BE-460E-BD37-9270729E5DEF}" destId="{9082705B-F2AD-4B01-8F59-8B73F3E4D03D}" srcOrd="0" destOrd="0" parTransId="{24C68800-3709-4688-96DD-52E612E6EC6D}" sibTransId="{4C038664-7B48-4433-A56F-59BC171A0E6D}"/>
    <dgm:cxn modelId="{E023185D-BC2A-4016-A369-90740D816928}" srcId="{C53F30D4-6719-47A9-A3A9-0AB876B722F0}" destId="{743E7D72-E023-4479-AB3E-0E8737DBB70F}" srcOrd="0" destOrd="0" parTransId="{20E7BF2E-1ECC-4531-B1C0-66F0EA80C69C}" sibTransId="{B8C4D462-95B9-4A94-A62B-CF8974CDB067}"/>
    <dgm:cxn modelId="{68AD5567-0BEE-4875-9FB6-82DFC91D7963}" type="presOf" srcId="{9082705B-F2AD-4B01-8F59-8B73F3E4D03D}" destId="{D18B5CA5-DC0B-4373-B547-3F8980229F63}" srcOrd="0" destOrd="0" presId="urn:microsoft.com/office/officeart/2016/7/layout/BasicTimeline"/>
    <dgm:cxn modelId="{E227B273-3F8E-4365-8A59-1A00C1843BA9}" type="presOf" srcId="{C53F30D4-6719-47A9-A3A9-0AB876B722F0}" destId="{AE2D1113-36F1-4E2F-B302-3D8BB0BAAB72}" srcOrd="0" destOrd="0" presId="urn:microsoft.com/office/officeart/2016/7/layout/BasicTimeline"/>
    <dgm:cxn modelId="{B0D7B558-23A8-45FB-9356-10B01DAA1874}" srcId="{B285C14C-62BE-460E-BD37-9270729E5DEF}" destId="{B65629BE-7C6A-47FE-A182-85E7EFE4EB78}" srcOrd="1" destOrd="0" parTransId="{B39CBCC4-C586-4954-B8D7-538542767048}" sibTransId="{EC000F45-5BA6-4909-8DF7-B469954D069F}"/>
    <dgm:cxn modelId="{7996AC7A-8D6F-4062-8D3D-D8286D491A72}" srcId="{1C4F7269-4F09-47E4-B9BE-93CE48537E41}" destId="{418ABE3C-5782-418B-86B0-C68A94209C1E}" srcOrd="0" destOrd="0" parTransId="{5295AEB8-53EB-45A3-A09D-610A901205EF}" sibTransId="{07494428-F8E0-499B-8002-1AB4DAD0F4C3}"/>
    <dgm:cxn modelId="{6D2CA18D-2D4C-4068-9B0F-8F930DEEB750}" srcId="{9082705B-F2AD-4B01-8F59-8B73F3E4D03D}" destId="{311343D3-5A22-4BD1-B2CC-F6A89058F241}" srcOrd="0" destOrd="0" parTransId="{BC8B77E8-002C-4DBC-A5DA-270DB83EC8B8}" sibTransId="{64526214-3110-440B-A612-A281B6208777}"/>
    <dgm:cxn modelId="{2DDECB90-127C-4685-B7E2-EF81DE7B5698}" type="presOf" srcId="{418ABE3C-5782-418B-86B0-C68A94209C1E}" destId="{226229D5-55EB-4675-BC55-B01D51B5D54E}" srcOrd="0" destOrd="0" presId="urn:microsoft.com/office/officeart/2016/7/layout/BasicTimeline"/>
    <dgm:cxn modelId="{1E09B6AC-9A26-4B2C-8E7E-18ED6EAF5FDF}" type="presOf" srcId="{B285C14C-62BE-460E-BD37-9270729E5DEF}" destId="{092ED771-D454-497F-B351-477F6E04C774}" srcOrd="0" destOrd="0" presId="urn:microsoft.com/office/officeart/2016/7/layout/BasicTimeline"/>
    <dgm:cxn modelId="{F848ADAD-2705-411E-A3EC-715095E691F9}" type="presOf" srcId="{B65629BE-7C6A-47FE-A182-85E7EFE4EB78}" destId="{8DD7A402-66B7-43BD-95C4-EBD655809E82}" srcOrd="0" destOrd="0" presId="urn:microsoft.com/office/officeart/2016/7/layout/BasicTimeline"/>
    <dgm:cxn modelId="{21B4D8B3-1BA9-4048-A3C5-CFD688D2FB93}" srcId="{B65629BE-7C6A-47FE-A182-85E7EFE4EB78}" destId="{74577A15-4A59-4724-9775-863FD77BAC25}" srcOrd="0" destOrd="0" parTransId="{D3B638FD-C358-4569-8AB0-35067CB856BF}" sibTransId="{7181A95C-0581-4EBC-A837-FF83CCE89E0C}"/>
    <dgm:cxn modelId="{EF20F8BD-BA66-42B8-858F-BE9DAA1FB2C1}" srcId="{B285C14C-62BE-460E-BD37-9270729E5DEF}" destId="{1C4F7269-4F09-47E4-B9BE-93CE48537E41}" srcOrd="3" destOrd="0" parTransId="{FAB03A63-EB10-4B97-8FA1-381572A9D7DD}" sibTransId="{1E39B858-E89C-4818-9F3C-842D38111E32}"/>
    <dgm:cxn modelId="{8EF165F2-799D-417A-A1AC-B9C35BFDF941}" type="presOf" srcId="{743E7D72-E023-4479-AB3E-0E8737DBB70F}" destId="{CF50D18B-D325-4411-B984-BED3190B099F}" srcOrd="0" destOrd="0" presId="urn:microsoft.com/office/officeart/2016/7/layout/BasicTimeline"/>
    <dgm:cxn modelId="{19660DF6-E6A8-42FA-A1D4-40F414CAE661}" srcId="{B285C14C-62BE-460E-BD37-9270729E5DEF}" destId="{C53F30D4-6719-47A9-A3A9-0AB876B722F0}" srcOrd="2" destOrd="0" parTransId="{050C97DE-F98A-46B4-958C-095A884519A6}" sibTransId="{8DC7E7A0-26C3-4B27-9A8A-E385FBAD4018}"/>
    <dgm:cxn modelId="{56AB6CFB-9D4B-40E1-93A8-F236E2515E4D}" type="presOf" srcId="{311343D3-5A22-4BD1-B2CC-F6A89058F241}" destId="{2A378E68-C7A3-4249-81F7-6577B80A27E8}" srcOrd="0" destOrd="0" presId="urn:microsoft.com/office/officeart/2016/7/layout/BasicTimeline"/>
    <dgm:cxn modelId="{103423EB-87FF-4B2A-ADEB-4ED0E8C234E7}" type="presParOf" srcId="{092ED771-D454-497F-B351-477F6E04C774}" destId="{F0993997-2753-4815-9044-3BF31E2F4FFC}" srcOrd="0" destOrd="0" presId="urn:microsoft.com/office/officeart/2016/7/layout/BasicTimeline"/>
    <dgm:cxn modelId="{E7B9CD1F-E169-442D-BB77-5A20A97DA94A}" type="presParOf" srcId="{092ED771-D454-497F-B351-477F6E04C774}" destId="{0C18F1E4-099E-461A-B571-C6E855F33EE4}" srcOrd="1" destOrd="0" presId="urn:microsoft.com/office/officeart/2016/7/layout/BasicTimeline"/>
    <dgm:cxn modelId="{D4811B9F-17BC-4002-828F-62646292208F}" type="presParOf" srcId="{0C18F1E4-099E-461A-B571-C6E855F33EE4}" destId="{833DE053-6D5C-4D89-B30F-AC8F67B908CD}" srcOrd="0" destOrd="0" presId="urn:microsoft.com/office/officeart/2016/7/layout/BasicTimeline"/>
    <dgm:cxn modelId="{148B3325-B9BA-4E03-A24E-74902DAA72CB}" type="presParOf" srcId="{833DE053-6D5C-4D89-B30F-AC8F67B908CD}" destId="{D18B5CA5-DC0B-4373-B547-3F8980229F63}" srcOrd="0" destOrd="0" presId="urn:microsoft.com/office/officeart/2016/7/layout/BasicTimeline"/>
    <dgm:cxn modelId="{0BBBD61A-FC46-4CB5-94E0-009F566ADC76}" type="presParOf" srcId="{833DE053-6D5C-4D89-B30F-AC8F67B908CD}" destId="{E0B8BA51-43F5-42CE-9562-AB3B6F88BB38}" srcOrd="1" destOrd="0" presId="urn:microsoft.com/office/officeart/2016/7/layout/BasicTimeline"/>
    <dgm:cxn modelId="{FC7B29BD-1C70-4444-8A8C-0497DCD53F18}" type="presParOf" srcId="{E0B8BA51-43F5-42CE-9562-AB3B6F88BB38}" destId="{2A378E68-C7A3-4249-81F7-6577B80A27E8}" srcOrd="0" destOrd="0" presId="urn:microsoft.com/office/officeart/2016/7/layout/BasicTimeline"/>
    <dgm:cxn modelId="{5626AFA4-1C5B-4FF2-AC7A-5DA834A02447}" type="presParOf" srcId="{E0B8BA51-43F5-42CE-9562-AB3B6F88BB38}" destId="{F516F334-49CE-489A-924C-F24F328F2168}" srcOrd="1" destOrd="0" presId="urn:microsoft.com/office/officeart/2016/7/layout/BasicTimeline"/>
    <dgm:cxn modelId="{B5C29BBA-6DC6-4358-9C8E-37199521C189}" type="presParOf" srcId="{833DE053-6D5C-4D89-B30F-AC8F67B908CD}" destId="{0F5184E0-FB50-45D6-9BF9-BDFBE28E51E3}" srcOrd="2" destOrd="0" presId="urn:microsoft.com/office/officeart/2016/7/layout/BasicTimeline"/>
    <dgm:cxn modelId="{F8753E1C-FC61-426F-8F76-21CFEAC2D64F}" type="presParOf" srcId="{833DE053-6D5C-4D89-B30F-AC8F67B908CD}" destId="{543FC974-09CE-44DD-B3A3-B438C2B4322F}" srcOrd="3" destOrd="0" presId="urn:microsoft.com/office/officeart/2016/7/layout/BasicTimeline"/>
    <dgm:cxn modelId="{03E7CBC3-681B-46F5-A407-9A62F419EBEA}" type="presParOf" srcId="{833DE053-6D5C-4D89-B30F-AC8F67B908CD}" destId="{E9685182-AD83-414D-A70E-0DEC13701661}" srcOrd="4" destOrd="0" presId="urn:microsoft.com/office/officeart/2016/7/layout/BasicTimeline"/>
    <dgm:cxn modelId="{B5FBF9A3-DA88-43F0-BC84-4C753DB10443}" type="presParOf" srcId="{0C18F1E4-099E-461A-B571-C6E855F33EE4}" destId="{DA9E933E-0324-4476-8EA9-3107E8DA3854}" srcOrd="1" destOrd="0" presId="urn:microsoft.com/office/officeart/2016/7/layout/BasicTimeline"/>
    <dgm:cxn modelId="{9CE05D4B-89D4-46CF-BDC5-26F6BE746025}" type="presParOf" srcId="{0C18F1E4-099E-461A-B571-C6E855F33EE4}" destId="{121197A3-FF5B-4B08-AC59-8945908C70C0}" srcOrd="2" destOrd="0" presId="urn:microsoft.com/office/officeart/2016/7/layout/BasicTimeline"/>
    <dgm:cxn modelId="{D778E344-A98D-413C-8DCE-5969D5100F4C}" type="presParOf" srcId="{121197A3-FF5B-4B08-AC59-8945908C70C0}" destId="{8DD7A402-66B7-43BD-95C4-EBD655809E82}" srcOrd="0" destOrd="0" presId="urn:microsoft.com/office/officeart/2016/7/layout/BasicTimeline"/>
    <dgm:cxn modelId="{D86ACF63-C1CA-403A-A18A-947C7873D56D}" type="presParOf" srcId="{121197A3-FF5B-4B08-AC59-8945908C70C0}" destId="{E249395F-80BA-4EC1-B063-CBF6FE9599E0}" srcOrd="1" destOrd="0" presId="urn:microsoft.com/office/officeart/2016/7/layout/BasicTimeline"/>
    <dgm:cxn modelId="{7FE29A97-66C6-489A-80F9-EC9CDC2FD5FC}" type="presParOf" srcId="{E249395F-80BA-4EC1-B063-CBF6FE9599E0}" destId="{F90521DD-7F91-4BC8-A3A5-992B9F05D258}" srcOrd="0" destOrd="0" presId="urn:microsoft.com/office/officeart/2016/7/layout/BasicTimeline"/>
    <dgm:cxn modelId="{E8B60F0B-4061-4F85-9C52-4A78B4123327}" type="presParOf" srcId="{E249395F-80BA-4EC1-B063-CBF6FE9599E0}" destId="{4C69C197-C08C-457E-A97B-D8654F8354F0}" srcOrd="1" destOrd="0" presId="urn:microsoft.com/office/officeart/2016/7/layout/BasicTimeline"/>
    <dgm:cxn modelId="{F0BA1515-53A9-4A27-AB6C-117C481F6E1D}" type="presParOf" srcId="{121197A3-FF5B-4B08-AC59-8945908C70C0}" destId="{656C4168-FD9F-4E61-BF62-4F5E8CD743A7}" srcOrd="2" destOrd="0" presId="urn:microsoft.com/office/officeart/2016/7/layout/BasicTimeline"/>
    <dgm:cxn modelId="{573CA25D-230A-44C7-8743-E5E629225197}" type="presParOf" srcId="{121197A3-FF5B-4B08-AC59-8945908C70C0}" destId="{D9842D97-4D21-4497-B127-9D64E6227B5A}" srcOrd="3" destOrd="0" presId="urn:microsoft.com/office/officeart/2016/7/layout/BasicTimeline"/>
    <dgm:cxn modelId="{04EB6957-64EF-4FB2-B18A-72D7B66046BB}" type="presParOf" srcId="{121197A3-FF5B-4B08-AC59-8945908C70C0}" destId="{9439FE35-A6EF-4E16-BDFA-1B1431769628}" srcOrd="4" destOrd="0" presId="urn:microsoft.com/office/officeart/2016/7/layout/BasicTimeline"/>
    <dgm:cxn modelId="{0FE6290E-040A-4409-A0EA-9D6032ECF8CA}" type="presParOf" srcId="{0C18F1E4-099E-461A-B571-C6E855F33EE4}" destId="{C8EC29F6-CB8B-48A7-884F-34881106C1B3}" srcOrd="3" destOrd="0" presId="urn:microsoft.com/office/officeart/2016/7/layout/BasicTimeline"/>
    <dgm:cxn modelId="{50D00798-0350-4A06-8B26-17725F6E8981}" type="presParOf" srcId="{0C18F1E4-099E-461A-B571-C6E855F33EE4}" destId="{0DDCCEA0-CA61-4567-AE71-F243721D7D4A}" srcOrd="4" destOrd="0" presId="urn:microsoft.com/office/officeart/2016/7/layout/BasicTimeline"/>
    <dgm:cxn modelId="{9B4A2C0A-3FC4-43A9-B74F-48F2CA5C7930}" type="presParOf" srcId="{0DDCCEA0-CA61-4567-AE71-F243721D7D4A}" destId="{AE2D1113-36F1-4E2F-B302-3D8BB0BAAB72}" srcOrd="0" destOrd="0" presId="urn:microsoft.com/office/officeart/2016/7/layout/BasicTimeline"/>
    <dgm:cxn modelId="{A70D523F-C659-4F8A-801B-347F46514D48}" type="presParOf" srcId="{0DDCCEA0-CA61-4567-AE71-F243721D7D4A}" destId="{812D03E8-5CE2-4291-9401-06C14D05B5B6}" srcOrd="1" destOrd="0" presId="urn:microsoft.com/office/officeart/2016/7/layout/BasicTimeline"/>
    <dgm:cxn modelId="{F31C4FF6-2EE0-4F24-9E40-C87F3268FD7E}" type="presParOf" srcId="{812D03E8-5CE2-4291-9401-06C14D05B5B6}" destId="{CF50D18B-D325-4411-B984-BED3190B099F}" srcOrd="0" destOrd="0" presId="urn:microsoft.com/office/officeart/2016/7/layout/BasicTimeline"/>
    <dgm:cxn modelId="{252C6B0D-5F41-4A08-B246-E2BEBC1655D5}" type="presParOf" srcId="{812D03E8-5CE2-4291-9401-06C14D05B5B6}" destId="{B6F8DAED-0AA2-4C93-A6F0-763485655FE4}" srcOrd="1" destOrd="0" presId="urn:microsoft.com/office/officeart/2016/7/layout/BasicTimeline"/>
    <dgm:cxn modelId="{7E2363DB-A0F4-4932-923D-EF8DE45C3713}" type="presParOf" srcId="{0DDCCEA0-CA61-4567-AE71-F243721D7D4A}" destId="{42EBD5FC-5215-4DCD-ACF1-C7EC340872A2}" srcOrd="2" destOrd="0" presId="urn:microsoft.com/office/officeart/2016/7/layout/BasicTimeline"/>
    <dgm:cxn modelId="{1C48DE27-34F5-45BF-9E01-0EDA61AEE9A4}" type="presParOf" srcId="{0DDCCEA0-CA61-4567-AE71-F243721D7D4A}" destId="{C0952D42-7A7D-46AE-9605-A87577495E74}" srcOrd="3" destOrd="0" presId="urn:microsoft.com/office/officeart/2016/7/layout/BasicTimeline"/>
    <dgm:cxn modelId="{8CD90A7D-AF84-4104-B341-A6C29F1C9C5A}" type="presParOf" srcId="{0DDCCEA0-CA61-4567-AE71-F243721D7D4A}" destId="{EE2CE0ED-8C54-4A38-9D91-E15FF7FC9B51}" srcOrd="4" destOrd="0" presId="urn:microsoft.com/office/officeart/2016/7/layout/BasicTimeline"/>
    <dgm:cxn modelId="{BAD5DF2E-F2B4-41B7-B034-439D8FAD6357}" type="presParOf" srcId="{0C18F1E4-099E-461A-B571-C6E855F33EE4}" destId="{720AD2C1-9B43-4DD7-8C27-6278D3A7588D}" srcOrd="5" destOrd="0" presId="urn:microsoft.com/office/officeart/2016/7/layout/BasicTimeline"/>
    <dgm:cxn modelId="{985F1127-6351-4A66-A875-106154DA3F66}" type="presParOf" srcId="{0C18F1E4-099E-461A-B571-C6E855F33EE4}" destId="{55729234-5F42-4D83-9456-8AD9BB3440BD}" srcOrd="6" destOrd="0" presId="urn:microsoft.com/office/officeart/2016/7/layout/BasicTimeline"/>
    <dgm:cxn modelId="{66F9F006-55AD-4727-A2D5-D71E5F423E2F}" type="presParOf" srcId="{55729234-5F42-4D83-9456-8AD9BB3440BD}" destId="{49834A34-B7FC-4762-A293-88B3DD5597BE}" srcOrd="0" destOrd="0" presId="urn:microsoft.com/office/officeart/2016/7/layout/BasicTimeline"/>
    <dgm:cxn modelId="{F4F5F76A-2CDA-48F0-A35F-8AF94690F66F}" type="presParOf" srcId="{55729234-5F42-4D83-9456-8AD9BB3440BD}" destId="{8A75D0F4-F715-450D-BB38-BBCB7C83F8BE}" srcOrd="1" destOrd="0" presId="urn:microsoft.com/office/officeart/2016/7/layout/BasicTimeline"/>
    <dgm:cxn modelId="{FE86B438-110E-44D5-A3D3-E701192AFE8E}" type="presParOf" srcId="{8A75D0F4-F715-450D-BB38-BBCB7C83F8BE}" destId="{226229D5-55EB-4675-BC55-B01D51B5D54E}" srcOrd="0" destOrd="0" presId="urn:microsoft.com/office/officeart/2016/7/layout/BasicTimeline"/>
    <dgm:cxn modelId="{CDBBD3E1-8EDF-4057-B131-88E1C7DE859C}" type="presParOf" srcId="{8A75D0F4-F715-450D-BB38-BBCB7C83F8BE}" destId="{589D8589-26F9-413A-9C4C-3CF21DF406F2}" srcOrd="1" destOrd="0" presId="urn:microsoft.com/office/officeart/2016/7/layout/BasicTimeline"/>
    <dgm:cxn modelId="{80F35FA9-F928-4A6C-BAFA-69217DB30483}" type="presParOf" srcId="{55729234-5F42-4D83-9456-8AD9BB3440BD}" destId="{4D44A6E8-6557-484F-A428-408FB56BFE63}" srcOrd="2" destOrd="0" presId="urn:microsoft.com/office/officeart/2016/7/layout/BasicTimeline"/>
    <dgm:cxn modelId="{D92DF4FD-5ED6-45F7-8B47-15862C5D8343}" type="presParOf" srcId="{55729234-5F42-4D83-9456-8AD9BB3440BD}" destId="{06F967EA-9629-4528-AE7C-6F120E87CEB5}" srcOrd="3" destOrd="0" presId="urn:microsoft.com/office/officeart/2016/7/layout/BasicTimeline"/>
    <dgm:cxn modelId="{41614CBD-B721-441C-B538-48561703C861}" type="presParOf" srcId="{55729234-5F42-4D83-9456-8AD9BB3440BD}" destId="{6FED1992-817D-4527-A8C3-7E448DAAEA53}"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58949B-E9DE-4780-B764-19DA6AF91855}"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GB"/>
        </a:p>
      </dgm:t>
    </dgm:pt>
    <dgm:pt modelId="{3FA1D4B1-13A9-42CC-95A7-BD94EBB93901}">
      <dgm:prSet custT="1"/>
      <dgm:spPr/>
      <dgm:t>
        <a:bodyPr/>
        <a:lstStyle/>
        <a:p>
          <a:r>
            <a:rPr lang="en-GB" sz="2000" b="1"/>
            <a:t>Intersectionality</a:t>
          </a:r>
          <a:r>
            <a:rPr lang="en-GB" sz="2000"/>
            <a:t>: </a:t>
          </a:r>
        </a:p>
      </dgm:t>
    </dgm:pt>
    <dgm:pt modelId="{EC714A2A-B51D-4404-9370-DFEC0CE9F6C1}" type="parTrans" cxnId="{7902B4A1-3D3D-481A-97C9-E66681AF92A6}">
      <dgm:prSet/>
      <dgm:spPr/>
      <dgm:t>
        <a:bodyPr/>
        <a:lstStyle/>
        <a:p>
          <a:endParaRPr lang="en-GB" sz="2400"/>
        </a:p>
      </dgm:t>
    </dgm:pt>
    <dgm:pt modelId="{8CB2B971-C7BB-465C-B886-A556CDC69AD2}" type="sibTrans" cxnId="{7902B4A1-3D3D-481A-97C9-E66681AF92A6}">
      <dgm:prSet/>
      <dgm:spPr/>
      <dgm:t>
        <a:bodyPr/>
        <a:lstStyle/>
        <a:p>
          <a:endParaRPr lang="en-GB" sz="2400"/>
        </a:p>
      </dgm:t>
    </dgm:pt>
    <dgm:pt modelId="{2F643EEF-87A2-4D88-B1F7-A0E6AC6769E8}">
      <dgm:prSet custT="1"/>
      <dgm:spPr/>
      <dgm:t>
        <a:bodyPr/>
        <a:lstStyle/>
        <a:p>
          <a:pPr>
            <a:buNone/>
          </a:pPr>
          <a:r>
            <a:rPr lang="en-GB" sz="2000" dirty="0"/>
            <a:t>Term coined by Kimberlé Crenshaw (1989) to distinguish the experiences of black women from the sexism experienced by white women and the racism experienced by black men.</a:t>
          </a:r>
        </a:p>
      </dgm:t>
    </dgm:pt>
    <dgm:pt modelId="{ED78FC30-1939-43BC-9B32-2BE6EFEF3865}" type="parTrans" cxnId="{0B1E4D0F-ADF3-43D1-B757-88637200D260}">
      <dgm:prSet/>
      <dgm:spPr/>
      <dgm:t>
        <a:bodyPr/>
        <a:lstStyle/>
        <a:p>
          <a:endParaRPr lang="en-GB" sz="2400"/>
        </a:p>
      </dgm:t>
    </dgm:pt>
    <dgm:pt modelId="{21F846D4-8F9F-4A87-8828-305CC02E472E}" type="sibTrans" cxnId="{0B1E4D0F-ADF3-43D1-B757-88637200D260}">
      <dgm:prSet/>
      <dgm:spPr/>
      <dgm:t>
        <a:bodyPr/>
        <a:lstStyle/>
        <a:p>
          <a:endParaRPr lang="en-GB" sz="2400"/>
        </a:p>
      </dgm:t>
    </dgm:pt>
    <dgm:pt modelId="{96F876EB-66BD-4D74-97FF-C75761238BBA}">
      <dgm:prSet custT="1"/>
      <dgm:spPr/>
      <dgm:t>
        <a:bodyPr/>
        <a:lstStyle/>
        <a:p>
          <a:r>
            <a:rPr lang="en-GB" sz="2000" b="1"/>
            <a:t>Intersectional feminism</a:t>
          </a:r>
          <a:r>
            <a:rPr lang="en-GB" sz="2000"/>
            <a:t>: </a:t>
          </a:r>
        </a:p>
      </dgm:t>
    </dgm:pt>
    <dgm:pt modelId="{9ABF72E9-B3DB-480B-8ED5-7427E83D44E3}" type="parTrans" cxnId="{B54C09F9-D46A-482D-9638-2371133AA17C}">
      <dgm:prSet/>
      <dgm:spPr/>
      <dgm:t>
        <a:bodyPr/>
        <a:lstStyle/>
        <a:p>
          <a:endParaRPr lang="en-GB" sz="2400"/>
        </a:p>
      </dgm:t>
    </dgm:pt>
    <dgm:pt modelId="{A5D3EBD5-8D22-46D1-AAF6-777971D43162}" type="sibTrans" cxnId="{B54C09F9-D46A-482D-9638-2371133AA17C}">
      <dgm:prSet/>
      <dgm:spPr/>
      <dgm:t>
        <a:bodyPr/>
        <a:lstStyle/>
        <a:p>
          <a:endParaRPr lang="en-GB" sz="2400"/>
        </a:p>
      </dgm:t>
    </dgm:pt>
    <dgm:pt modelId="{27ECE13F-69C9-449C-9C4B-837B836168D8}">
      <dgm:prSet custT="1"/>
      <dgm:spPr/>
      <dgm:t>
        <a:bodyPr/>
        <a:lstStyle/>
        <a:p>
          <a:pPr>
            <a:buNone/>
          </a:pPr>
          <a:r>
            <a:rPr lang="en-GB" sz="2000" dirty="0"/>
            <a:t>Avoids universalising the experiences of white, middle-class women, instead examining the way “socially constructed markers” such as gender, class, race, etc. interact (Hurtado, 1989).</a:t>
          </a:r>
        </a:p>
      </dgm:t>
    </dgm:pt>
    <dgm:pt modelId="{3D57782D-C2FA-42E2-AE8F-0A26837D12F9}" type="parTrans" cxnId="{18C0A592-5357-464E-9788-5BB4A9ED8486}">
      <dgm:prSet/>
      <dgm:spPr/>
      <dgm:t>
        <a:bodyPr/>
        <a:lstStyle/>
        <a:p>
          <a:endParaRPr lang="en-GB" sz="2400"/>
        </a:p>
      </dgm:t>
    </dgm:pt>
    <dgm:pt modelId="{B59B848A-4B1E-46EB-890F-5D6ED126B2EE}" type="sibTrans" cxnId="{18C0A592-5357-464E-9788-5BB4A9ED8486}">
      <dgm:prSet/>
      <dgm:spPr/>
      <dgm:t>
        <a:bodyPr/>
        <a:lstStyle/>
        <a:p>
          <a:endParaRPr lang="en-GB" sz="2400"/>
        </a:p>
      </dgm:t>
    </dgm:pt>
    <dgm:pt modelId="{F50253D6-FC07-42A8-B3DC-EAB297DDEEE0}">
      <dgm:prSet custT="1"/>
      <dgm:spPr/>
      <dgm:t>
        <a:bodyPr/>
        <a:lstStyle/>
        <a:p>
          <a:r>
            <a:rPr lang="en-GB" sz="2000" b="1" baseline="0"/>
            <a:t>Intersectionality in adult education: </a:t>
          </a:r>
          <a:endParaRPr lang="en-GB" sz="2000"/>
        </a:p>
      </dgm:t>
    </dgm:pt>
    <dgm:pt modelId="{CCCBE923-D5B3-48D8-88EB-5E6722312AD2}" type="parTrans" cxnId="{AFF1173E-456F-493D-B5A9-6471C4B55EAE}">
      <dgm:prSet/>
      <dgm:spPr/>
      <dgm:t>
        <a:bodyPr/>
        <a:lstStyle/>
        <a:p>
          <a:endParaRPr lang="en-GB" sz="2400"/>
        </a:p>
      </dgm:t>
    </dgm:pt>
    <dgm:pt modelId="{E06727C7-EB2B-4477-95DD-5D57CE943117}" type="sibTrans" cxnId="{AFF1173E-456F-493D-B5A9-6471C4B55EAE}">
      <dgm:prSet/>
      <dgm:spPr/>
      <dgm:t>
        <a:bodyPr/>
        <a:lstStyle/>
        <a:p>
          <a:endParaRPr lang="en-GB" sz="2400"/>
        </a:p>
      </dgm:t>
    </dgm:pt>
    <dgm:pt modelId="{9C085D3A-C49A-480C-BBC3-D1FD3F70E8AD}">
      <dgm:prSet custT="1"/>
      <dgm:spPr/>
      <dgm:t>
        <a:bodyPr/>
        <a:lstStyle/>
        <a:p>
          <a:pPr>
            <a:buNone/>
          </a:pPr>
          <a:r>
            <a:rPr lang="en-GB" sz="2000" dirty="0"/>
            <a:t>How do the different life experiences of women and men impact their learning? (Mirza, 2006; </a:t>
          </a:r>
          <a:r>
            <a:rPr lang="en-GB" sz="2000" dirty="0" err="1"/>
            <a:t>Zukas</a:t>
          </a:r>
          <a:r>
            <a:rPr lang="en-GB" sz="2000" dirty="0"/>
            <a:t>, 1998)</a:t>
          </a:r>
        </a:p>
      </dgm:t>
    </dgm:pt>
    <dgm:pt modelId="{EAF8F3A9-E4C7-41EB-8C9A-040B9F0453FE}" type="parTrans" cxnId="{C64706DC-4865-4110-93AA-3D1C1F307B2D}">
      <dgm:prSet/>
      <dgm:spPr/>
      <dgm:t>
        <a:bodyPr/>
        <a:lstStyle/>
        <a:p>
          <a:endParaRPr lang="en-GB" sz="2400"/>
        </a:p>
      </dgm:t>
    </dgm:pt>
    <dgm:pt modelId="{F00AD9A3-6F58-4710-B0A8-788907BECCA4}" type="sibTrans" cxnId="{C64706DC-4865-4110-93AA-3D1C1F307B2D}">
      <dgm:prSet/>
      <dgm:spPr/>
      <dgm:t>
        <a:bodyPr/>
        <a:lstStyle/>
        <a:p>
          <a:endParaRPr lang="en-GB" sz="2400"/>
        </a:p>
      </dgm:t>
    </dgm:pt>
    <dgm:pt modelId="{C6B2DCE2-2973-4878-B5C3-22EE115738AD}" type="pres">
      <dgm:prSet presAssocID="{F758949B-E9DE-4780-B764-19DA6AF91855}" presName="linear" presStyleCnt="0">
        <dgm:presLayoutVars>
          <dgm:dir/>
          <dgm:animLvl val="lvl"/>
          <dgm:resizeHandles val="exact"/>
        </dgm:presLayoutVars>
      </dgm:prSet>
      <dgm:spPr/>
    </dgm:pt>
    <dgm:pt modelId="{A3FAFB97-983B-40D8-B073-D44DA942D86C}" type="pres">
      <dgm:prSet presAssocID="{3FA1D4B1-13A9-42CC-95A7-BD94EBB93901}" presName="parentLin" presStyleCnt="0"/>
      <dgm:spPr/>
    </dgm:pt>
    <dgm:pt modelId="{966EB4F0-3A9E-44C1-86B2-DA87FB997967}" type="pres">
      <dgm:prSet presAssocID="{3FA1D4B1-13A9-42CC-95A7-BD94EBB93901}" presName="parentLeftMargin" presStyleLbl="node1" presStyleIdx="0" presStyleCnt="3"/>
      <dgm:spPr/>
    </dgm:pt>
    <dgm:pt modelId="{BE3671CB-F8CF-48EC-B498-439DF508CDF3}" type="pres">
      <dgm:prSet presAssocID="{3FA1D4B1-13A9-42CC-95A7-BD94EBB93901}" presName="parentText" presStyleLbl="node1" presStyleIdx="0" presStyleCnt="3">
        <dgm:presLayoutVars>
          <dgm:chMax val="0"/>
          <dgm:bulletEnabled val="1"/>
        </dgm:presLayoutVars>
      </dgm:prSet>
      <dgm:spPr/>
    </dgm:pt>
    <dgm:pt modelId="{CDF5F500-9476-484F-838B-584559661786}" type="pres">
      <dgm:prSet presAssocID="{3FA1D4B1-13A9-42CC-95A7-BD94EBB93901}" presName="negativeSpace" presStyleCnt="0"/>
      <dgm:spPr/>
    </dgm:pt>
    <dgm:pt modelId="{78AD5E4A-F2CF-49C2-86FC-F148AFB51CF3}" type="pres">
      <dgm:prSet presAssocID="{3FA1D4B1-13A9-42CC-95A7-BD94EBB93901}" presName="childText" presStyleLbl="conFgAcc1" presStyleIdx="0" presStyleCnt="3">
        <dgm:presLayoutVars>
          <dgm:bulletEnabled val="1"/>
        </dgm:presLayoutVars>
      </dgm:prSet>
      <dgm:spPr/>
    </dgm:pt>
    <dgm:pt modelId="{5CA8C139-E7AC-46F0-9E6C-E79A101D0A2A}" type="pres">
      <dgm:prSet presAssocID="{8CB2B971-C7BB-465C-B886-A556CDC69AD2}" presName="spaceBetweenRectangles" presStyleCnt="0"/>
      <dgm:spPr/>
    </dgm:pt>
    <dgm:pt modelId="{B41FFD87-F803-4455-B79E-73A111B66F34}" type="pres">
      <dgm:prSet presAssocID="{96F876EB-66BD-4D74-97FF-C75761238BBA}" presName="parentLin" presStyleCnt="0"/>
      <dgm:spPr/>
    </dgm:pt>
    <dgm:pt modelId="{893CD7D5-6266-4D91-8533-53571E05B860}" type="pres">
      <dgm:prSet presAssocID="{96F876EB-66BD-4D74-97FF-C75761238BBA}" presName="parentLeftMargin" presStyleLbl="node1" presStyleIdx="0" presStyleCnt="3"/>
      <dgm:spPr/>
    </dgm:pt>
    <dgm:pt modelId="{BE620D33-87D0-40E5-94D7-476C69ADE10F}" type="pres">
      <dgm:prSet presAssocID="{96F876EB-66BD-4D74-97FF-C75761238BBA}" presName="parentText" presStyleLbl="node1" presStyleIdx="1" presStyleCnt="3">
        <dgm:presLayoutVars>
          <dgm:chMax val="0"/>
          <dgm:bulletEnabled val="1"/>
        </dgm:presLayoutVars>
      </dgm:prSet>
      <dgm:spPr/>
    </dgm:pt>
    <dgm:pt modelId="{2301F295-5F12-445D-A30D-D3BA7D6BEC9A}" type="pres">
      <dgm:prSet presAssocID="{96F876EB-66BD-4D74-97FF-C75761238BBA}" presName="negativeSpace" presStyleCnt="0"/>
      <dgm:spPr/>
    </dgm:pt>
    <dgm:pt modelId="{C8051317-9369-4AC3-92A4-76154D6185CF}" type="pres">
      <dgm:prSet presAssocID="{96F876EB-66BD-4D74-97FF-C75761238BBA}" presName="childText" presStyleLbl="conFgAcc1" presStyleIdx="1" presStyleCnt="3">
        <dgm:presLayoutVars>
          <dgm:bulletEnabled val="1"/>
        </dgm:presLayoutVars>
      </dgm:prSet>
      <dgm:spPr/>
    </dgm:pt>
    <dgm:pt modelId="{3A5D8A58-B00A-4F4D-B591-C91EFB0DD273}" type="pres">
      <dgm:prSet presAssocID="{A5D3EBD5-8D22-46D1-AAF6-777971D43162}" presName="spaceBetweenRectangles" presStyleCnt="0"/>
      <dgm:spPr/>
    </dgm:pt>
    <dgm:pt modelId="{F6B39DD4-D236-40D8-BBC1-DA6637E06569}" type="pres">
      <dgm:prSet presAssocID="{F50253D6-FC07-42A8-B3DC-EAB297DDEEE0}" presName="parentLin" presStyleCnt="0"/>
      <dgm:spPr/>
    </dgm:pt>
    <dgm:pt modelId="{38636304-EAB4-4F14-AE1E-7860B8756107}" type="pres">
      <dgm:prSet presAssocID="{F50253D6-FC07-42A8-B3DC-EAB297DDEEE0}" presName="parentLeftMargin" presStyleLbl="node1" presStyleIdx="1" presStyleCnt="3"/>
      <dgm:spPr/>
    </dgm:pt>
    <dgm:pt modelId="{1B15821B-F878-46C0-B1B4-CCC9D1BE33CB}" type="pres">
      <dgm:prSet presAssocID="{F50253D6-FC07-42A8-B3DC-EAB297DDEEE0}" presName="parentText" presStyleLbl="node1" presStyleIdx="2" presStyleCnt="3">
        <dgm:presLayoutVars>
          <dgm:chMax val="0"/>
          <dgm:bulletEnabled val="1"/>
        </dgm:presLayoutVars>
      </dgm:prSet>
      <dgm:spPr/>
    </dgm:pt>
    <dgm:pt modelId="{DF7077DC-6718-42DC-954C-D72F78D97F26}" type="pres">
      <dgm:prSet presAssocID="{F50253D6-FC07-42A8-B3DC-EAB297DDEEE0}" presName="negativeSpace" presStyleCnt="0"/>
      <dgm:spPr/>
    </dgm:pt>
    <dgm:pt modelId="{1F2477F3-CCF7-4D5A-B3E7-54C9976BF354}" type="pres">
      <dgm:prSet presAssocID="{F50253D6-FC07-42A8-B3DC-EAB297DDEEE0}" presName="childText" presStyleLbl="conFgAcc1" presStyleIdx="2" presStyleCnt="3">
        <dgm:presLayoutVars>
          <dgm:bulletEnabled val="1"/>
        </dgm:presLayoutVars>
      </dgm:prSet>
      <dgm:spPr/>
    </dgm:pt>
  </dgm:ptLst>
  <dgm:cxnLst>
    <dgm:cxn modelId="{0B1E4D0F-ADF3-43D1-B757-88637200D260}" srcId="{3FA1D4B1-13A9-42CC-95A7-BD94EBB93901}" destId="{2F643EEF-87A2-4D88-B1F7-A0E6AC6769E8}" srcOrd="0" destOrd="0" parTransId="{ED78FC30-1939-43BC-9B32-2BE6EFEF3865}" sibTransId="{21F846D4-8F9F-4A87-8828-305CC02E472E}"/>
    <dgm:cxn modelId="{0DF9F313-007E-4738-B66F-878A7D4C7986}" type="presOf" srcId="{96F876EB-66BD-4D74-97FF-C75761238BBA}" destId="{BE620D33-87D0-40E5-94D7-476C69ADE10F}" srcOrd="1" destOrd="0" presId="urn:microsoft.com/office/officeart/2005/8/layout/list1"/>
    <dgm:cxn modelId="{421D2336-F79E-4ED8-96E6-2E0D9346A3BD}" type="presOf" srcId="{F50253D6-FC07-42A8-B3DC-EAB297DDEEE0}" destId="{38636304-EAB4-4F14-AE1E-7860B8756107}" srcOrd="0" destOrd="0" presId="urn:microsoft.com/office/officeart/2005/8/layout/list1"/>
    <dgm:cxn modelId="{75C8EB36-E12C-4E6B-8E54-D710B24CC977}" type="presOf" srcId="{27ECE13F-69C9-449C-9C4B-837B836168D8}" destId="{C8051317-9369-4AC3-92A4-76154D6185CF}" srcOrd="0" destOrd="0" presId="urn:microsoft.com/office/officeart/2005/8/layout/list1"/>
    <dgm:cxn modelId="{AFF1173E-456F-493D-B5A9-6471C4B55EAE}" srcId="{F758949B-E9DE-4780-B764-19DA6AF91855}" destId="{F50253D6-FC07-42A8-B3DC-EAB297DDEEE0}" srcOrd="2" destOrd="0" parTransId="{CCCBE923-D5B3-48D8-88EB-5E6722312AD2}" sibTransId="{E06727C7-EB2B-4477-95DD-5D57CE943117}"/>
    <dgm:cxn modelId="{D7787B42-F1DE-487D-B39E-0519A40BE74B}" type="presOf" srcId="{F758949B-E9DE-4780-B764-19DA6AF91855}" destId="{C6B2DCE2-2973-4878-B5C3-22EE115738AD}" srcOrd="0" destOrd="0" presId="urn:microsoft.com/office/officeart/2005/8/layout/list1"/>
    <dgm:cxn modelId="{6AD6296E-59B2-433A-A6A4-4FB5B4059382}" type="presOf" srcId="{3FA1D4B1-13A9-42CC-95A7-BD94EBB93901}" destId="{966EB4F0-3A9E-44C1-86B2-DA87FB997967}" srcOrd="0" destOrd="0" presId="urn:microsoft.com/office/officeart/2005/8/layout/list1"/>
    <dgm:cxn modelId="{18C0A592-5357-464E-9788-5BB4A9ED8486}" srcId="{96F876EB-66BD-4D74-97FF-C75761238BBA}" destId="{27ECE13F-69C9-449C-9C4B-837B836168D8}" srcOrd="0" destOrd="0" parTransId="{3D57782D-C2FA-42E2-AE8F-0A26837D12F9}" sibTransId="{B59B848A-4B1E-46EB-890F-5D6ED126B2EE}"/>
    <dgm:cxn modelId="{3BAD399A-4AB0-4EC5-A9F1-CC280695C57F}" type="presOf" srcId="{F50253D6-FC07-42A8-B3DC-EAB297DDEEE0}" destId="{1B15821B-F878-46C0-B1B4-CCC9D1BE33CB}" srcOrd="1" destOrd="0" presId="urn:microsoft.com/office/officeart/2005/8/layout/list1"/>
    <dgm:cxn modelId="{7902B4A1-3D3D-481A-97C9-E66681AF92A6}" srcId="{F758949B-E9DE-4780-B764-19DA6AF91855}" destId="{3FA1D4B1-13A9-42CC-95A7-BD94EBB93901}" srcOrd="0" destOrd="0" parTransId="{EC714A2A-B51D-4404-9370-DFEC0CE9F6C1}" sibTransId="{8CB2B971-C7BB-465C-B886-A556CDC69AD2}"/>
    <dgm:cxn modelId="{45FB5AAF-5C56-42DB-9D8F-EBD375F96717}" type="presOf" srcId="{96F876EB-66BD-4D74-97FF-C75761238BBA}" destId="{893CD7D5-6266-4D91-8533-53571E05B860}" srcOrd="0" destOrd="0" presId="urn:microsoft.com/office/officeart/2005/8/layout/list1"/>
    <dgm:cxn modelId="{42F9C6B2-ADB5-42DE-A01F-E91B76E91B5E}" type="presOf" srcId="{3FA1D4B1-13A9-42CC-95A7-BD94EBB93901}" destId="{BE3671CB-F8CF-48EC-B498-439DF508CDF3}" srcOrd="1" destOrd="0" presId="urn:microsoft.com/office/officeart/2005/8/layout/list1"/>
    <dgm:cxn modelId="{5DDE59CD-290C-45E8-B814-1106AF65681B}" type="presOf" srcId="{2F643EEF-87A2-4D88-B1F7-A0E6AC6769E8}" destId="{78AD5E4A-F2CF-49C2-86FC-F148AFB51CF3}" srcOrd="0" destOrd="0" presId="urn:microsoft.com/office/officeart/2005/8/layout/list1"/>
    <dgm:cxn modelId="{C64706DC-4865-4110-93AA-3D1C1F307B2D}" srcId="{F50253D6-FC07-42A8-B3DC-EAB297DDEEE0}" destId="{9C085D3A-C49A-480C-BBC3-D1FD3F70E8AD}" srcOrd="0" destOrd="0" parTransId="{EAF8F3A9-E4C7-41EB-8C9A-040B9F0453FE}" sibTransId="{F00AD9A3-6F58-4710-B0A8-788907BECCA4}"/>
    <dgm:cxn modelId="{354F24F0-E356-4430-A257-328A4AC12BD5}" type="presOf" srcId="{9C085D3A-C49A-480C-BBC3-D1FD3F70E8AD}" destId="{1F2477F3-CCF7-4D5A-B3E7-54C9976BF354}" srcOrd="0" destOrd="0" presId="urn:microsoft.com/office/officeart/2005/8/layout/list1"/>
    <dgm:cxn modelId="{B54C09F9-D46A-482D-9638-2371133AA17C}" srcId="{F758949B-E9DE-4780-B764-19DA6AF91855}" destId="{96F876EB-66BD-4D74-97FF-C75761238BBA}" srcOrd="1" destOrd="0" parTransId="{9ABF72E9-B3DB-480B-8ED5-7427E83D44E3}" sibTransId="{A5D3EBD5-8D22-46D1-AAF6-777971D43162}"/>
    <dgm:cxn modelId="{E23A1254-00FF-4D5B-9EC1-C78C06E849A6}" type="presParOf" srcId="{C6B2DCE2-2973-4878-B5C3-22EE115738AD}" destId="{A3FAFB97-983B-40D8-B073-D44DA942D86C}" srcOrd="0" destOrd="0" presId="urn:microsoft.com/office/officeart/2005/8/layout/list1"/>
    <dgm:cxn modelId="{AEF010AF-927F-4762-9EC9-D28EC06E1BA0}" type="presParOf" srcId="{A3FAFB97-983B-40D8-B073-D44DA942D86C}" destId="{966EB4F0-3A9E-44C1-86B2-DA87FB997967}" srcOrd="0" destOrd="0" presId="urn:microsoft.com/office/officeart/2005/8/layout/list1"/>
    <dgm:cxn modelId="{EBE5AC46-0E57-43E2-A2D4-362830681E7A}" type="presParOf" srcId="{A3FAFB97-983B-40D8-B073-D44DA942D86C}" destId="{BE3671CB-F8CF-48EC-B498-439DF508CDF3}" srcOrd="1" destOrd="0" presId="urn:microsoft.com/office/officeart/2005/8/layout/list1"/>
    <dgm:cxn modelId="{4CD198AB-5FFA-4858-B8D1-14DA5A9822E5}" type="presParOf" srcId="{C6B2DCE2-2973-4878-B5C3-22EE115738AD}" destId="{CDF5F500-9476-484F-838B-584559661786}" srcOrd="1" destOrd="0" presId="urn:microsoft.com/office/officeart/2005/8/layout/list1"/>
    <dgm:cxn modelId="{64FA0213-43D8-447F-88E2-EF520AB62D11}" type="presParOf" srcId="{C6B2DCE2-2973-4878-B5C3-22EE115738AD}" destId="{78AD5E4A-F2CF-49C2-86FC-F148AFB51CF3}" srcOrd="2" destOrd="0" presId="urn:microsoft.com/office/officeart/2005/8/layout/list1"/>
    <dgm:cxn modelId="{AE171274-3F54-4700-B4E0-B40134A661E8}" type="presParOf" srcId="{C6B2DCE2-2973-4878-B5C3-22EE115738AD}" destId="{5CA8C139-E7AC-46F0-9E6C-E79A101D0A2A}" srcOrd="3" destOrd="0" presId="urn:microsoft.com/office/officeart/2005/8/layout/list1"/>
    <dgm:cxn modelId="{CC681B5E-4067-4801-8400-620776720BE9}" type="presParOf" srcId="{C6B2DCE2-2973-4878-B5C3-22EE115738AD}" destId="{B41FFD87-F803-4455-B79E-73A111B66F34}" srcOrd="4" destOrd="0" presId="urn:microsoft.com/office/officeart/2005/8/layout/list1"/>
    <dgm:cxn modelId="{4A57BD48-3876-477D-B931-D9200F32986C}" type="presParOf" srcId="{B41FFD87-F803-4455-B79E-73A111B66F34}" destId="{893CD7D5-6266-4D91-8533-53571E05B860}" srcOrd="0" destOrd="0" presId="urn:microsoft.com/office/officeart/2005/8/layout/list1"/>
    <dgm:cxn modelId="{D13BE74C-27DA-423E-B874-6C3172FB7F97}" type="presParOf" srcId="{B41FFD87-F803-4455-B79E-73A111B66F34}" destId="{BE620D33-87D0-40E5-94D7-476C69ADE10F}" srcOrd="1" destOrd="0" presId="urn:microsoft.com/office/officeart/2005/8/layout/list1"/>
    <dgm:cxn modelId="{7B92B9D0-46DD-465F-B324-A88C45F4B410}" type="presParOf" srcId="{C6B2DCE2-2973-4878-B5C3-22EE115738AD}" destId="{2301F295-5F12-445D-A30D-D3BA7D6BEC9A}" srcOrd="5" destOrd="0" presId="urn:microsoft.com/office/officeart/2005/8/layout/list1"/>
    <dgm:cxn modelId="{20F59035-27F0-40D6-92A9-29892EA81141}" type="presParOf" srcId="{C6B2DCE2-2973-4878-B5C3-22EE115738AD}" destId="{C8051317-9369-4AC3-92A4-76154D6185CF}" srcOrd="6" destOrd="0" presId="urn:microsoft.com/office/officeart/2005/8/layout/list1"/>
    <dgm:cxn modelId="{95D536FB-64A2-4975-885F-CF381AF4A8AA}" type="presParOf" srcId="{C6B2DCE2-2973-4878-B5C3-22EE115738AD}" destId="{3A5D8A58-B00A-4F4D-B591-C91EFB0DD273}" srcOrd="7" destOrd="0" presId="urn:microsoft.com/office/officeart/2005/8/layout/list1"/>
    <dgm:cxn modelId="{315FDC67-9915-4A1B-856B-BF4FA0CEADC0}" type="presParOf" srcId="{C6B2DCE2-2973-4878-B5C3-22EE115738AD}" destId="{F6B39DD4-D236-40D8-BBC1-DA6637E06569}" srcOrd="8" destOrd="0" presId="urn:microsoft.com/office/officeart/2005/8/layout/list1"/>
    <dgm:cxn modelId="{41BD08D5-1506-41D4-8BBA-2F7716C795A0}" type="presParOf" srcId="{F6B39DD4-D236-40D8-BBC1-DA6637E06569}" destId="{38636304-EAB4-4F14-AE1E-7860B8756107}" srcOrd="0" destOrd="0" presId="urn:microsoft.com/office/officeart/2005/8/layout/list1"/>
    <dgm:cxn modelId="{5AE24E19-61CF-46D2-B467-4F0CE3EFBE59}" type="presParOf" srcId="{F6B39DD4-D236-40D8-BBC1-DA6637E06569}" destId="{1B15821B-F878-46C0-B1B4-CCC9D1BE33CB}" srcOrd="1" destOrd="0" presId="urn:microsoft.com/office/officeart/2005/8/layout/list1"/>
    <dgm:cxn modelId="{D2898EE9-ECC7-42BE-BB1A-F42BE3DB4A89}" type="presParOf" srcId="{C6B2DCE2-2973-4878-B5C3-22EE115738AD}" destId="{DF7077DC-6718-42DC-954C-D72F78D97F26}" srcOrd="9" destOrd="0" presId="urn:microsoft.com/office/officeart/2005/8/layout/list1"/>
    <dgm:cxn modelId="{83EA3E33-EE18-449D-B365-BB8F95F89DC4}" type="presParOf" srcId="{C6B2DCE2-2973-4878-B5C3-22EE115738AD}" destId="{1F2477F3-CCF7-4D5A-B3E7-54C9976BF35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945C74-EAFD-45D0-9C63-4813281FD9B3}"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B2F622B2-B5C0-48B9-96E2-98CF240AAA11}">
      <dgm:prSet custT="1"/>
      <dgm:spPr/>
      <dgm:t>
        <a:bodyPr/>
        <a:lstStyle/>
        <a:p>
          <a:pPr>
            <a:defRPr b="1"/>
          </a:pPr>
          <a:r>
            <a:rPr lang="en-GB" sz="3200" dirty="0"/>
            <a:t>WWK as a “sensitising concept”.</a:t>
          </a:r>
          <a:endParaRPr lang="en-US" sz="3200" dirty="0"/>
        </a:p>
      </dgm:t>
    </dgm:pt>
    <dgm:pt modelId="{7E785FE5-C5B2-498E-B55A-9330B841344A}" type="parTrans" cxnId="{D38CCB4E-3333-434B-86A0-968531EF85E7}">
      <dgm:prSet/>
      <dgm:spPr/>
      <dgm:t>
        <a:bodyPr/>
        <a:lstStyle/>
        <a:p>
          <a:endParaRPr lang="en-US" sz="3200"/>
        </a:p>
      </dgm:t>
    </dgm:pt>
    <dgm:pt modelId="{27D02D37-C9AB-4E82-A59E-402AB0F0C9C7}" type="sibTrans" cxnId="{D38CCB4E-3333-434B-86A0-968531EF85E7}">
      <dgm:prSet/>
      <dgm:spPr/>
      <dgm:t>
        <a:bodyPr/>
        <a:lstStyle/>
        <a:p>
          <a:endParaRPr lang="en-US" sz="2400"/>
        </a:p>
      </dgm:t>
    </dgm:pt>
    <dgm:pt modelId="{51CA506F-06E6-4F85-AB9A-F775E66E7864}">
      <dgm:prSet custT="1"/>
      <dgm:spPr/>
      <dgm:t>
        <a:bodyPr/>
        <a:lstStyle/>
        <a:p>
          <a:r>
            <a:rPr lang="en-GB" sz="3200" dirty="0"/>
            <a:t>Role of affect.</a:t>
          </a:r>
        </a:p>
      </dgm:t>
    </dgm:pt>
    <dgm:pt modelId="{D6F2C3D0-2982-49D1-83E8-DF74AA333FBA}" type="parTrans" cxnId="{8CDF95FA-E2F7-4765-B309-94B960D6115E}">
      <dgm:prSet/>
      <dgm:spPr/>
      <dgm:t>
        <a:bodyPr/>
        <a:lstStyle/>
        <a:p>
          <a:endParaRPr lang="en-GB" sz="3200"/>
        </a:p>
      </dgm:t>
    </dgm:pt>
    <dgm:pt modelId="{0B652293-43A9-4F21-AB07-AA289DB52BA3}" type="sibTrans" cxnId="{8CDF95FA-E2F7-4765-B309-94B960D6115E}">
      <dgm:prSet/>
      <dgm:spPr/>
      <dgm:t>
        <a:bodyPr/>
        <a:lstStyle/>
        <a:p>
          <a:endParaRPr lang="en-GB" sz="2400"/>
        </a:p>
      </dgm:t>
    </dgm:pt>
    <dgm:pt modelId="{5384E12A-6EB1-487D-B309-B0C6BC180875}">
      <dgm:prSet custT="1"/>
      <dgm:spPr/>
      <dgm:t>
        <a:bodyPr/>
        <a:lstStyle/>
        <a:p>
          <a:r>
            <a:rPr lang="en-GB" sz="3200"/>
            <a:t>Authority and expertise.</a:t>
          </a:r>
        </a:p>
      </dgm:t>
    </dgm:pt>
    <dgm:pt modelId="{878CFD44-1B69-4FDF-921B-7AF1A8A4B1C9}" type="parTrans" cxnId="{5A4BDE94-5016-4193-883B-B12C01A97805}">
      <dgm:prSet/>
      <dgm:spPr/>
      <dgm:t>
        <a:bodyPr/>
        <a:lstStyle/>
        <a:p>
          <a:endParaRPr lang="en-GB" sz="3200"/>
        </a:p>
      </dgm:t>
    </dgm:pt>
    <dgm:pt modelId="{96436578-6956-4FAD-8276-926A96447E1C}" type="sibTrans" cxnId="{5A4BDE94-5016-4193-883B-B12C01A97805}">
      <dgm:prSet/>
      <dgm:spPr/>
      <dgm:t>
        <a:bodyPr/>
        <a:lstStyle/>
        <a:p>
          <a:endParaRPr lang="en-GB" sz="2400"/>
        </a:p>
      </dgm:t>
    </dgm:pt>
    <dgm:pt modelId="{1ACCA8E0-8D54-41F8-9CC8-3DCD17831E68}">
      <dgm:prSet custT="1"/>
      <dgm:spPr/>
      <dgm:t>
        <a:bodyPr/>
        <a:lstStyle/>
        <a:p>
          <a:pPr>
            <a:defRPr b="1"/>
          </a:pPr>
          <a:r>
            <a:rPr lang="en-GB" sz="3200" dirty="0"/>
            <a:t>Combining WWK</a:t>
          </a:r>
          <a:r>
            <a:rPr lang="en-GB" sz="3200" baseline="0" dirty="0"/>
            <a:t> with an intersectional approach.</a:t>
          </a:r>
          <a:endParaRPr lang="en-GB" sz="3200" dirty="0"/>
        </a:p>
      </dgm:t>
    </dgm:pt>
    <dgm:pt modelId="{79C34DFE-7212-4313-985E-C4D68C7875FE}" type="parTrans" cxnId="{1FE33C8A-34CF-403E-A342-E938E9832E75}">
      <dgm:prSet/>
      <dgm:spPr/>
      <dgm:t>
        <a:bodyPr/>
        <a:lstStyle/>
        <a:p>
          <a:endParaRPr lang="en-GB" sz="3200"/>
        </a:p>
      </dgm:t>
    </dgm:pt>
    <dgm:pt modelId="{61DB778A-F6C3-4B24-8A35-3224AA935DDE}" type="sibTrans" cxnId="{1FE33C8A-34CF-403E-A342-E938E9832E75}">
      <dgm:prSet/>
      <dgm:spPr/>
      <dgm:t>
        <a:bodyPr/>
        <a:lstStyle/>
        <a:p>
          <a:endParaRPr lang="en-GB" sz="2400"/>
        </a:p>
      </dgm:t>
    </dgm:pt>
    <dgm:pt modelId="{EE34373B-EB8B-4BCB-B905-65D1D3243010}">
      <dgm:prSet custT="1"/>
      <dgm:spPr/>
      <dgm:t>
        <a:bodyPr/>
        <a:lstStyle/>
        <a:p>
          <a:r>
            <a:rPr lang="en-GB" sz="3200" dirty="0"/>
            <a:t>Purposive sampling to recruit diverse participants.</a:t>
          </a:r>
        </a:p>
      </dgm:t>
    </dgm:pt>
    <dgm:pt modelId="{60746ECF-F332-421F-9F89-431C616289BE}" type="parTrans" cxnId="{430986D7-A962-49D8-901C-ABE98081730F}">
      <dgm:prSet/>
      <dgm:spPr/>
      <dgm:t>
        <a:bodyPr/>
        <a:lstStyle/>
        <a:p>
          <a:endParaRPr lang="en-GB" sz="2400"/>
        </a:p>
      </dgm:t>
    </dgm:pt>
    <dgm:pt modelId="{80DAE4C8-2B8C-4D8D-B0EA-0CCFF9E90543}" type="sibTrans" cxnId="{430986D7-A962-49D8-901C-ABE98081730F}">
      <dgm:prSet/>
      <dgm:spPr/>
      <dgm:t>
        <a:bodyPr/>
        <a:lstStyle/>
        <a:p>
          <a:endParaRPr lang="en-GB" sz="2400"/>
        </a:p>
      </dgm:t>
    </dgm:pt>
    <dgm:pt modelId="{F77EF214-1B78-49B4-8F8F-42CE5148F206}">
      <dgm:prSet custT="1"/>
      <dgm:spPr/>
      <dgm:t>
        <a:bodyPr/>
        <a:lstStyle/>
        <a:p>
          <a:r>
            <a:rPr lang="en-GB" sz="3200" dirty="0"/>
            <a:t>Avoid binary treatment of gender.</a:t>
          </a:r>
        </a:p>
      </dgm:t>
    </dgm:pt>
    <dgm:pt modelId="{2F107259-A95A-4403-A42E-02C94610727F}" type="parTrans" cxnId="{43D084E7-FD51-4858-A532-6D18CA2192B8}">
      <dgm:prSet/>
      <dgm:spPr/>
      <dgm:t>
        <a:bodyPr/>
        <a:lstStyle/>
        <a:p>
          <a:endParaRPr lang="en-GB"/>
        </a:p>
      </dgm:t>
    </dgm:pt>
    <dgm:pt modelId="{C19E696C-1B29-4084-ADE8-6EDE746FEA29}" type="sibTrans" cxnId="{43D084E7-FD51-4858-A532-6D18CA2192B8}">
      <dgm:prSet/>
      <dgm:spPr/>
      <dgm:t>
        <a:bodyPr/>
        <a:lstStyle/>
        <a:p>
          <a:endParaRPr lang="en-GB"/>
        </a:p>
      </dgm:t>
    </dgm:pt>
    <dgm:pt modelId="{9ADC4312-726A-4CF1-9754-795700625C1C}" type="pres">
      <dgm:prSet presAssocID="{23945C74-EAFD-45D0-9C63-4813281FD9B3}" presName="linear" presStyleCnt="0">
        <dgm:presLayoutVars>
          <dgm:dir/>
          <dgm:animLvl val="lvl"/>
          <dgm:resizeHandles val="exact"/>
        </dgm:presLayoutVars>
      </dgm:prSet>
      <dgm:spPr/>
    </dgm:pt>
    <dgm:pt modelId="{B42F0D4B-FA1F-43CE-90C0-70E6CE3C145A}" type="pres">
      <dgm:prSet presAssocID="{B2F622B2-B5C0-48B9-96E2-98CF240AAA11}" presName="parentLin" presStyleCnt="0"/>
      <dgm:spPr/>
    </dgm:pt>
    <dgm:pt modelId="{45B56946-D53F-453F-8A87-1FF14A01781C}" type="pres">
      <dgm:prSet presAssocID="{B2F622B2-B5C0-48B9-96E2-98CF240AAA11}" presName="parentLeftMargin" presStyleLbl="node1" presStyleIdx="0" presStyleCnt="2"/>
      <dgm:spPr/>
    </dgm:pt>
    <dgm:pt modelId="{B79DF5C8-C0A4-4C3B-9C21-D586506A2E75}" type="pres">
      <dgm:prSet presAssocID="{B2F622B2-B5C0-48B9-96E2-98CF240AAA11}" presName="parentText" presStyleLbl="node1" presStyleIdx="0" presStyleCnt="2" custScaleX="84960">
        <dgm:presLayoutVars>
          <dgm:chMax val="0"/>
          <dgm:bulletEnabled val="1"/>
        </dgm:presLayoutVars>
      </dgm:prSet>
      <dgm:spPr/>
    </dgm:pt>
    <dgm:pt modelId="{BF7357B7-ABB9-4C6A-9FF3-419D81739E66}" type="pres">
      <dgm:prSet presAssocID="{B2F622B2-B5C0-48B9-96E2-98CF240AAA11}" presName="negativeSpace" presStyleCnt="0"/>
      <dgm:spPr/>
    </dgm:pt>
    <dgm:pt modelId="{74A7368E-6CC9-4C0E-A37D-21C7FF0F0831}" type="pres">
      <dgm:prSet presAssocID="{B2F622B2-B5C0-48B9-96E2-98CF240AAA11}" presName="childText" presStyleLbl="conFgAcc1" presStyleIdx="0" presStyleCnt="2">
        <dgm:presLayoutVars>
          <dgm:bulletEnabled val="1"/>
        </dgm:presLayoutVars>
      </dgm:prSet>
      <dgm:spPr/>
    </dgm:pt>
    <dgm:pt modelId="{9EDDDF06-BC7B-4081-AD55-BAA9508298D8}" type="pres">
      <dgm:prSet presAssocID="{27D02D37-C9AB-4E82-A59E-402AB0F0C9C7}" presName="spaceBetweenRectangles" presStyleCnt="0"/>
      <dgm:spPr/>
    </dgm:pt>
    <dgm:pt modelId="{50B6C31E-BCA5-4808-92DA-FC62D29F74CA}" type="pres">
      <dgm:prSet presAssocID="{1ACCA8E0-8D54-41F8-9CC8-3DCD17831E68}" presName="parentLin" presStyleCnt="0"/>
      <dgm:spPr/>
    </dgm:pt>
    <dgm:pt modelId="{CB1700A4-030F-41C5-8AC1-CED3DEC38E7E}" type="pres">
      <dgm:prSet presAssocID="{1ACCA8E0-8D54-41F8-9CC8-3DCD17831E68}" presName="parentLeftMargin" presStyleLbl="node1" presStyleIdx="0" presStyleCnt="2"/>
      <dgm:spPr/>
    </dgm:pt>
    <dgm:pt modelId="{1FE69A54-042B-4864-8F94-808A5C5F219E}" type="pres">
      <dgm:prSet presAssocID="{1ACCA8E0-8D54-41F8-9CC8-3DCD17831E68}" presName="parentText" presStyleLbl="node1" presStyleIdx="1" presStyleCnt="2" custScaleX="124575">
        <dgm:presLayoutVars>
          <dgm:chMax val="0"/>
          <dgm:bulletEnabled val="1"/>
        </dgm:presLayoutVars>
      </dgm:prSet>
      <dgm:spPr/>
    </dgm:pt>
    <dgm:pt modelId="{FECC67F1-BC0C-4D9D-8684-21AA0489397C}" type="pres">
      <dgm:prSet presAssocID="{1ACCA8E0-8D54-41F8-9CC8-3DCD17831E68}" presName="negativeSpace" presStyleCnt="0"/>
      <dgm:spPr/>
    </dgm:pt>
    <dgm:pt modelId="{FB75C6A4-65CF-484D-8950-6C36B4E671A6}" type="pres">
      <dgm:prSet presAssocID="{1ACCA8E0-8D54-41F8-9CC8-3DCD17831E68}" presName="childText" presStyleLbl="conFgAcc1" presStyleIdx="1" presStyleCnt="2">
        <dgm:presLayoutVars>
          <dgm:bulletEnabled val="1"/>
        </dgm:presLayoutVars>
      </dgm:prSet>
      <dgm:spPr/>
    </dgm:pt>
  </dgm:ptLst>
  <dgm:cxnLst>
    <dgm:cxn modelId="{D6430E0D-0AD3-45BE-844F-36A2A71D938D}" type="presOf" srcId="{51CA506F-06E6-4F85-AB9A-F775E66E7864}" destId="{74A7368E-6CC9-4C0E-A37D-21C7FF0F0831}" srcOrd="0" destOrd="0" presId="urn:microsoft.com/office/officeart/2005/8/layout/list1"/>
    <dgm:cxn modelId="{A2FC9E5B-9847-4D89-9CEA-0CB76FB7C449}" type="presOf" srcId="{1ACCA8E0-8D54-41F8-9CC8-3DCD17831E68}" destId="{1FE69A54-042B-4864-8F94-808A5C5F219E}" srcOrd="1" destOrd="0" presId="urn:microsoft.com/office/officeart/2005/8/layout/list1"/>
    <dgm:cxn modelId="{D38CCB4E-3333-434B-86A0-968531EF85E7}" srcId="{23945C74-EAFD-45D0-9C63-4813281FD9B3}" destId="{B2F622B2-B5C0-48B9-96E2-98CF240AAA11}" srcOrd="0" destOrd="0" parTransId="{7E785FE5-C5B2-498E-B55A-9330B841344A}" sibTransId="{27D02D37-C9AB-4E82-A59E-402AB0F0C9C7}"/>
    <dgm:cxn modelId="{67E25270-1563-4620-B717-3EE3EEA7E4B4}" type="presOf" srcId="{F77EF214-1B78-49B4-8F8F-42CE5148F206}" destId="{FB75C6A4-65CF-484D-8950-6C36B4E671A6}" srcOrd="0" destOrd="0" presId="urn:microsoft.com/office/officeart/2005/8/layout/list1"/>
    <dgm:cxn modelId="{3475B27D-A542-4574-AECB-89255425746C}" type="presOf" srcId="{1ACCA8E0-8D54-41F8-9CC8-3DCD17831E68}" destId="{CB1700A4-030F-41C5-8AC1-CED3DEC38E7E}" srcOrd="0" destOrd="0" presId="urn:microsoft.com/office/officeart/2005/8/layout/list1"/>
    <dgm:cxn modelId="{1FE33C8A-34CF-403E-A342-E938E9832E75}" srcId="{23945C74-EAFD-45D0-9C63-4813281FD9B3}" destId="{1ACCA8E0-8D54-41F8-9CC8-3DCD17831E68}" srcOrd="1" destOrd="0" parTransId="{79C34DFE-7212-4313-985E-C4D68C7875FE}" sibTransId="{61DB778A-F6C3-4B24-8A35-3224AA935DDE}"/>
    <dgm:cxn modelId="{5A4BDE94-5016-4193-883B-B12C01A97805}" srcId="{B2F622B2-B5C0-48B9-96E2-98CF240AAA11}" destId="{5384E12A-6EB1-487D-B309-B0C6BC180875}" srcOrd="1" destOrd="0" parTransId="{878CFD44-1B69-4FDF-921B-7AF1A8A4B1C9}" sibTransId="{96436578-6956-4FAD-8276-926A96447E1C}"/>
    <dgm:cxn modelId="{A7A7159C-4F6A-4E91-B68F-2867F609CAAA}" type="presOf" srcId="{23945C74-EAFD-45D0-9C63-4813281FD9B3}" destId="{9ADC4312-726A-4CF1-9754-795700625C1C}" srcOrd="0" destOrd="0" presId="urn:microsoft.com/office/officeart/2005/8/layout/list1"/>
    <dgm:cxn modelId="{430986D7-A962-49D8-901C-ABE98081730F}" srcId="{1ACCA8E0-8D54-41F8-9CC8-3DCD17831E68}" destId="{EE34373B-EB8B-4BCB-B905-65D1D3243010}" srcOrd="1" destOrd="0" parTransId="{60746ECF-F332-421F-9F89-431C616289BE}" sibTransId="{80DAE4C8-2B8C-4D8D-B0EA-0CCFF9E90543}"/>
    <dgm:cxn modelId="{87C9B1E2-FA91-40E1-8FB4-D9AB7D58B3EA}" type="presOf" srcId="{EE34373B-EB8B-4BCB-B905-65D1D3243010}" destId="{FB75C6A4-65CF-484D-8950-6C36B4E671A6}" srcOrd="0" destOrd="1" presId="urn:microsoft.com/office/officeart/2005/8/layout/list1"/>
    <dgm:cxn modelId="{EA5B54E5-75EE-426A-B94C-D03A6B0D1001}" type="presOf" srcId="{5384E12A-6EB1-487D-B309-B0C6BC180875}" destId="{74A7368E-6CC9-4C0E-A37D-21C7FF0F0831}" srcOrd="0" destOrd="1" presId="urn:microsoft.com/office/officeart/2005/8/layout/list1"/>
    <dgm:cxn modelId="{43D084E7-FD51-4858-A532-6D18CA2192B8}" srcId="{1ACCA8E0-8D54-41F8-9CC8-3DCD17831E68}" destId="{F77EF214-1B78-49B4-8F8F-42CE5148F206}" srcOrd="0" destOrd="0" parTransId="{2F107259-A95A-4403-A42E-02C94610727F}" sibTransId="{C19E696C-1B29-4084-ADE8-6EDE746FEA29}"/>
    <dgm:cxn modelId="{388992EB-385C-4656-9BEA-9C25951E978A}" type="presOf" srcId="{B2F622B2-B5C0-48B9-96E2-98CF240AAA11}" destId="{B79DF5C8-C0A4-4C3B-9C21-D586506A2E75}" srcOrd="1" destOrd="0" presId="urn:microsoft.com/office/officeart/2005/8/layout/list1"/>
    <dgm:cxn modelId="{8CDF95FA-E2F7-4765-B309-94B960D6115E}" srcId="{B2F622B2-B5C0-48B9-96E2-98CF240AAA11}" destId="{51CA506F-06E6-4F85-AB9A-F775E66E7864}" srcOrd="0" destOrd="0" parTransId="{D6F2C3D0-2982-49D1-83E8-DF74AA333FBA}" sibTransId="{0B652293-43A9-4F21-AB07-AA289DB52BA3}"/>
    <dgm:cxn modelId="{BC72AEFD-60D7-4772-A7B4-96C725608F96}" type="presOf" srcId="{B2F622B2-B5C0-48B9-96E2-98CF240AAA11}" destId="{45B56946-D53F-453F-8A87-1FF14A01781C}" srcOrd="0" destOrd="0" presId="urn:microsoft.com/office/officeart/2005/8/layout/list1"/>
    <dgm:cxn modelId="{7878CBCB-2392-4D30-8E3D-29F8A932BD00}" type="presParOf" srcId="{9ADC4312-726A-4CF1-9754-795700625C1C}" destId="{B42F0D4B-FA1F-43CE-90C0-70E6CE3C145A}" srcOrd="0" destOrd="0" presId="urn:microsoft.com/office/officeart/2005/8/layout/list1"/>
    <dgm:cxn modelId="{47C918EB-F3C4-45BD-8AE1-9F144366E261}" type="presParOf" srcId="{B42F0D4B-FA1F-43CE-90C0-70E6CE3C145A}" destId="{45B56946-D53F-453F-8A87-1FF14A01781C}" srcOrd="0" destOrd="0" presId="urn:microsoft.com/office/officeart/2005/8/layout/list1"/>
    <dgm:cxn modelId="{DCBE7902-F552-41B9-8432-983B6EDEA889}" type="presParOf" srcId="{B42F0D4B-FA1F-43CE-90C0-70E6CE3C145A}" destId="{B79DF5C8-C0A4-4C3B-9C21-D586506A2E75}" srcOrd="1" destOrd="0" presId="urn:microsoft.com/office/officeart/2005/8/layout/list1"/>
    <dgm:cxn modelId="{05F1EF01-1B46-44D4-B4CD-4188CF81BFEB}" type="presParOf" srcId="{9ADC4312-726A-4CF1-9754-795700625C1C}" destId="{BF7357B7-ABB9-4C6A-9FF3-419D81739E66}" srcOrd="1" destOrd="0" presId="urn:microsoft.com/office/officeart/2005/8/layout/list1"/>
    <dgm:cxn modelId="{0C4017A4-E1E7-477D-A5D4-9B6E43F4051A}" type="presParOf" srcId="{9ADC4312-726A-4CF1-9754-795700625C1C}" destId="{74A7368E-6CC9-4C0E-A37D-21C7FF0F0831}" srcOrd="2" destOrd="0" presId="urn:microsoft.com/office/officeart/2005/8/layout/list1"/>
    <dgm:cxn modelId="{F529B1D4-6383-4062-9741-75DFD8CC8355}" type="presParOf" srcId="{9ADC4312-726A-4CF1-9754-795700625C1C}" destId="{9EDDDF06-BC7B-4081-AD55-BAA9508298D8}" srcOrd="3" destOrd="0" presId="urn:microsoft.com/office/officeart/2005/8/layout/list1"/>
    <dgm:cxn modelId="{6FFAA3CC-6EC5-485E-99DE-D585BF4AE279}" type="presParOf" srcId="{9ADC4312-726A-4CF1-9754-795700625C1C}" destId="{50B6C31E-BCA5-4808-92DA-FC62D29F74CA}" srcOrd="4" destOrd="0" presId="urn:microsoft.com/office/officeart/2005/8/layout/list1"/>
    <dgm:cxn modelId="{8A096A6F-D857-4922-9F83-591C5BF808AF}" type="presParOf" srcId="{50B6C31E-BCA5-4808-92DA-FC62D29F74CA}" destId="{CB1700A4-030F-41C5-8AC1-CED3DEC38E7E}" srcOrd="0" destOrd="0" presId="urn:microsoft.com/office/officeart/2005/8/layout/list1"/>
    <dgm:cxn modelId="{0AA39E1A-0CBE-4738-9E5D-BBE34D72A4C7}" type="presParOf" srcId="{50B6C31E-BCA5-4808-92DA-FC62D29F74CA}" destId="{1FE69A54-042B-4864-8F94-808A5C5F219E}" srcOrd="1" destOrd="0" presId="urn:microsoft.com/office/officeart/2005/8/layout/list1"/>
    <dgm:cxn modelId="{899A3A26-68A6-4B7C-B74B-40771D93F10A}" type="presParOf" srcId="{9ADC4312-726A-4CF1-9754-795700625C1C}" destId="{FECC67F1-BC0C-4D9D-8684-21AA0489397C}" srcOrd="5" destOrd="0" presId="urn:microsoft.com/office/officeart/2005/8/layout/list1"/>
    <dgm:cxn modelId="{27A88728-0208-41F5-8E89-0235C0DFEAAA}" type="presParOf" srcId="{9ADC4312-726A-4CF1-9754-795700625C1C}" destId="{FB75C6A4-65CF-484D-8950-6C36B4E671A6}"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8E4A296-9734-45E4-99BA-B7E79B9D78DD}" type="doc">
      <dgm:prSet loTypeId="urn:microsoft.com/office/officeart/2005/8/layout/vList2" loCatId="list" qsTypeId="urn:microsoft.com/office/officeart/2005/8/quickstyle/simple4" qsCatId="simple" csTypeId="urn:microsoft.com/office/officeart/2005/8/colors/accent2_1" csCatId="accent2" phldr="1"/>
      <dgm:spPr/>
      <dgm:t>
        <a:bodyPr/>
        <a:lstStyle/>
        <a:p>
          <a:endParaRPr lang="en-US"/>
        </a:p>
      </dgm:t>
    </dgm:pt>
    <dgm:pt modelId="{27D10185-C312-4D15-B4C6-4E81A3DD220A}">
      <dgm:prSet/>
      <dgm:spPr/>
      <dgm:t>
        <a:bodyPr/>
        <a:lstStyle/>
        <a:p>
          <a:pPr>
            <a:lnSpc>
              <a:spcPct val="100000"/>
            </a:lnSpc>
          </a:pPr>
          <a:r>
            <a:rPr lang="en-GB"/>
            <a:t>Laura Woods, she/her</a:t>
          </a:r>
          <a:endParaRPr lang="en-US"/>
        </a:p>
      </dgm:t>
    </dgm:pt>
    <dgm:pt modelId="{CA4BC2D6-698E-4797-B626-AD49B16E3ED4}" type="parTrans" cxnId="{CCD6AB50-B31C-47B4-B0D3-91CEC6D32F85}">
      <dgm:prSet/>
      <dgm:spPr/>
      <dgm:t>
        <a:bodyPr/>
        <a:lstStyle/>
        <a:p>
          <a:endParaRPr lang="en-US"/>
        </a:p>
      </dgm:t>
    </dgm:pt>
    <dgm:pt modelId="{D340AD44-4DA2-47D3-A017-DAA98B966E26}" type="sibTrans" cxnId="{CCD6AB50-B31C-47B4-B0D3-91CEC6D32F85}">
      <dgm:prSet/>
      <dgm:spPr/>
      <dgm:t>
        <a:bodyPr/>
        <a:lstStyle/>
        <a:p>
          <a:pPr>
            <a:lnSpc>
              <a:spcPct val="100000"/>
            </a:lnSpc>
          </a:pPr>
          <a:endParaRPr lang="en-US"/>
        </a:p>
      </dgm:t>
    </dgm:pt>
    <dgm:pt modelId="{A87D9D28-4AA4-40E6-87B8-28DF4AC4DF7F}">
      <dgm:prSet/>
      <dgm:spPr/>
      <dgm:t>
        <a:bodyPr/>
        <a:lstStyle/>
        <a:p>
          <a:pPr>
            <a:lnSpc>
              <a:spcPct val="100000"/>
            </a:lnSpc>
          </a:pPr>
          <a:r>
            <a:rPr lang="en-GB"/>
            <a:t>Email: </a:t>
          </a:r>
          <a:r>
            <a:rPr lang="en-GB">
              <a:hlinkClick xmlns:r="http://schemas.openxmlformats.org/officeDocument/2006/relationships" r:id="rId1"/>
            </a:rPr>
            <a:t>lwoods3@sheffield.ac.uk</a:t>
          </a:r>
          <a:endParaRPr lang="en-US"/>
        </a:p>
      </dgm:t>
    </dgm:pt>
    <dgm:pt modelId="{17599364-F70B-4F53-8878-A770ABCE0C09}" type="parTrans" cxnId="{5479ABA1-2EA9-4CD6-858D-781C04FA9A4C}">
      <dgm:prSet/>
      <dgm:spPr/>
      <dgm:t>
        <a:bodyPr/>
        <a:lstStyle/>
        <a:p>
          <a:endParaRPr lang="en-US"/>
        </a:p>
      </dgm:t>
    </dgm:pt>
    <dgm:pt modelId="{4F43469E-B6CF-4585-A994-0A4A389DF2B1}" type="sibTrans" cxnId="{5479ABA1-2EA9-4CD6-858D-781C04FA9A4C}">
      <dgm:prSet/>
      <dgm:spPr/>
      <dgm:t>
        <a:bodyPr/>
        <a:lstStyle/>
        <a:p>
          <a:pPr>
            <a:lnSpc>
              <a:spcPct val="100000"/>
            </a:lnSpc>
          </a:pPr>
          <a:endParaRPr lang="en-US"/>
        </a:p>
      </dgm:t>
    </dgm:pt>
    <dgm:pt modelId="{C1883C75-177E-44ED-A0F4-A2EC9D68F21C}">
      <dgm:prSet/>
      <dgm:spPr/>
      <dgm:t>
        <a:bodyPr/>
        <a:lstStyle/>
        <a:p>
          <a:pPr>
            <a:lnSpc>
              <a:spcPct val="100000"/>
            </a:lnSpc>
          </a:pPr>
          <a:r>
            <a:rPr lang="en-GB"/>
            <a:t>Mastodon: </a:t>
          </a:r>
          <a:r>
            <a:rPr lang="en-GB">
              <a:hlinkClick xmlns:r="http://schemas.openxmlformats.org/officeDocument/2006/relationships" r:id="rId2"/>
            </a:rPr>
            <a:t>glammr.us/@woodsiegirl</a:t>
          </a:r>
          <a:endParaRPr lang="en-US"/>
        </a:p>
      </dgm:t>
    </dgm:pt>
    <dgm:pt modelId="{CB00B686-F58B-444B-B0A5-855B559B078C}" type="parTrans" cxnId="{6ED24450-7A96-48FA-BFD8-8FC1384D01C9}">
      <dgm:prSet/>
      <dgm:spPr/>
      <dgm:t>
        <a:bodyPr/>
        <a:lstStyle/>
        <a:p>
          <a:endParaRPr lang="en-US"/>
        </a:p>
      </dgm:t>
    </dgm:pt>
    <dgm:pt modelId="{439B0A13-A390-4EFB-9A09-C0F1B656EA07}" type="sibTrans" cxnId="{6ED24450-7A96-48FA-BFD8-8FC1384D01C9}">
      <dgm:prSet/>
      <dgm:spPr/>
      <dgm:t>
        <a:bodyPr/>
        <a:lstStyle/>
        <a:p>
          <a:pPr>
            <a:lnSpc>
              <a:spcPct val="100000"/>
            </a:lnSpc>
          </a:pPr>
          <a:endParaRPr lang="en-US"/>
        </a:p>
      </dgm:t>
    </dgm:pt>
    <dgm:pt modelId="{2D2AAA9F-B0B9-406F-BB0E-D073BFDB1867}">
      <dgm:prSet/>
      <dgm:spPr/>
      <dgm:t>
        <a:bodyPr/>
        <a:lstStyle/>
        <a:p>
          <a:pPr>
            <a:lnSpc>
              <a:spcPct val="100000"/>
            </a:lnSpc>
          </a:pPr>
          <a:r>
            <a:rPr lang="en-GB"/>
            <a:t>Bluesky: </a:t>
          </a:r>
          <a:r>
            <a:rPr lang="en-GB">
              <a:hlinkClick xmlns:r="http://schemas.openxmlformats.org/officeDocument/2006/relationships" r:id="rId3"/>
            </a:rPr>
            <a:t>@woodsiegirl.bsky.social</a:t>
          </a:r>
          <a:endParaRPr lang="en-US"/>
        </a:p>
      </dgm:t>
    </dgm:pt>
    <dgm:pt modelId="{50A9460D-04BB-43A6-B37A-D1E13B64970D}" type="parTrans" cxnId="{4DEFA28E-7A5A-4781-8060-07C447C2AEB4}">
      <dgm:prSet/>
      <dgm:spPr/>
      <dgm:t>
        <a:bodyPr/>
        <a:lstStyle/>
        <a:p>
          <a:endParaRPr lang="en-US"/>
        </a:p>
      </dgm:t>
    </dgm:pt>
    <dgm:pt modelId="{B8364998-C9CE-4D6F-AB6D-E0F875AAB334}" type="sibTrans" cxnId="{4DEFA28E-7A5A-4781-8060-07C447C2AEB4}">
      <dgm:prSet/>
      <dgm:spPr/>
      <dgm:t>
        <a:bodyPr/>
        <a:lstStyle/>
        <a:p>
          <a:pPr>
            <a:lnSpc>
              <a:spcPct val="100000"/>
            </a:lnSpc>
          </a:pPr>
          <a:endParaRPr lang="en-US"/>
        </a:p>
      </dgm:t>
    </dgm:pt>
    <dgm:pt modelId="{18682212-6A28-4BF4-94EB-F923156DB403}">
      <dgm:prSet/>
      <dgm:spPr/>
      <dgm:t>
        <a:bodyPr/>
        <a:lstStyle/>
        <a:p>
          <a:pPr>
            <a:lnSpc>
              <a:spcPct val="100000"/>
            </a:lnSpc>
          </a:pPr>
          <a:r>
            <a:rPr lang="en-GB"/>
            <a:t>Website: </a:t>
          </a:r>
          <a:r>
            <a:rPr lang="en-GB">
              <a:hlinkClick xmlns:r="http://schemas.openxmlformats.org/officeDocument/2006/relationships" r:id="rId4"/>
            </a:rPr>
            <a:t>woodsieresearch.co.uk</a:t>
          </a:r>
          <a:r>
            <a:rPr lang="en-GB"/>
            <a:t> </a:t>
          </a:r>
          <a:endParaRPr lang="en-US"/>
        </a:p>
      </dgm:t>
    </dgm:pt>
    <dgm:pt modelId="{5C4BCC08-2AC0-4E0E-904F-EBCDC3BD8864}" type="parTrans" cxnId="{37494096-BA27-47D8-A688-6F7C7C03953C}">
      <dgm:prSet/>
      <dgm:spPr/>
      <dgm:t>
        <a:bodyPr/>
        <a:lstStyle/>
        <a:p>
          <a:endParaRPr lang="en-US"/>
        </a:p>
      </dgm:t>
    </dgm:pt>
    <dgm:pt modelId="{36ECFB82-ABED-4AA6-A42F-AA76C24FFDA1}" type="sibTrans" cxnId="{37494096-BA27-47D8-A688-6F7C7C03953C}">
      <dgm:prSet/>
      <dgm:spPr/>
      <dgm:t>
        <a:bodyPr/>
        <a:lstStyle/>
        <a:p>
          <a:endParaRPr lang="en-US"/>
        </a:p>
      </dgm:t>
    </dgm:pt>
    <dgm:pt modelId="{E1E034A0-DD57-46E0-8FB0-E4E23FCCBF1C}" type="pres">
      <dgm:prSet presAssocID="{28E4A296-9734-45E4-99BA-B7E79B9D78DD}" presName="linear" presStyleCnt="0">
        <dgm:presLayoutVars>
          <dgm:animLvl val="lvl"/>
          <dgm:resizeHandles val="exact"/>
        </dgm:presLayoutVars>
      </dgm:prSet>
      <dgm:spPr/>
    </dgm:pt>
    <dgm:pt modelId="{FF077243-53E2-4256-8C8D-1247AC67880F}" type="pres">
      <dgm:prSet presAssocID="{27D10185-C312-4D15-B4C6-4E81A3DD220A}" presName="parentText" presStyleLbl="node1" presStyleIdx="0" presStyleCnt="5">
        <dgm:presLayoutVars>
          <dgm:chMax val="0"/>
          <dgm:bulletEnabled val="1"/>
        </dgm:presLayoutVars>
      </dgm:prSet>
      <dgm:spPr/>
    </dgm:pt>
    <dgm:pt modelId="{73435929-7848-408D-8365-622CF331D927}" type="pres">
      <dgm:prSet presAssocID="{D340AD44-4DA2-47D3-A017-DAA98B966E26}" presName="spacer" presStyleCnt="0"/>
      <dgm:spPr/>
    </dgm:pt>
    <dgm:pt modelId="{EF4214EE-ECDA-41FE-ACE1-002519D4153F}" type="pres">
      <dgm:prSet presAssocID="{A87D9D28-4AA4-40E6-87B8-28DF4AC4DF7F}" presName="parentText" presStyleLbl="node1" presStyleIdx="1" presStyleCnt="5">
        <dgm:presLayoutVars>
          <dgm:chMax val="0"/>
          <dgm:bulletEnabled val="1"/>
        </dgm:presLayoutVars>
      </dgm:prSet>
      <dgm:spPr/>
    </dgm:pt>
    <dgm:pt modelId="{77FA1AA3-68C3-4E56-BDD5-915F2878F4C2}" type="pres">
      <dgm:prSet presAssocID="{4F43469E-B6CF-4585-A994-0A4A389DF2B1}" presName="spacer" presStyleCnt="0"/>
      <dgm:spPr/>
    </dgm:pt>
    <dgm:pt modelId="{490DD954-8022-4213-A52A-6950704B3109}" type="pres">
      <dgm:prSet presAssocID="{C1883C75-177E-44ED-A0F4-A2EC9D68F21C}" presName="parentText" presStyleLbl="node1" presStyleIdx="2" presStyleCnt="5">
        <dgm:presLayoutVars>
          <dgm:chMax val="0"/>
          <dgm:bulletEnabled val="1"/>
        </dgm:presLayoutVars>
      </dgm:prSet>
      <dgm:spPr/>
    </dgm:pt>
    <dgm:pt modelId="{7C5D16ED-3EAE-451A-85AA-1518082DCAEC}" type="pres">
      <dgm:prSet presAssocID="{439B0A13-A390-4EFB-9A09-C0F1B656EA07}" presName="spacer" presStyleCnt="0"/>
      <dgm:spPr/>
    </dgm:pt>
    <dgm:pt modelId="{40E7EEB7-B92A-4702-8502-E04F492825BF}" type="pres">
      <dgm:prSet presAssocID="{2D2AAA9F-B0B9-406F-BB0E-D073BFDB1867}" presName="parentText" presStyleLbl="node1" presStyleIdx="3" presStyleCnt="5">
        <dgm:presLayoutVars>
          <dgm:chMax val="0"/>
          <dgm:bulletEnabled val="1"/>
        </dgm:presLayoutVars>
      </dgm:prSet>
      <dgm:spPr/>
    </dgm:pt>
    <dgm:pt modelId="{9ED3D1C4-8A7C-42CD-90A6-F9051B917131}" type="pres">
      <dgm:prSet presAssocID="{B8364998-C9CE-4D6F-AB6D-E0F875AAB334}" presName="spacer" presStyleCnt="0"/>
      <dgm:spPr/>
    </dgm:pt>
    <dgm:pt modelId="{61FCDD7D-D37D-4745-B593-397FF6C2B266}" type="pres">
      <dgm:prSet presAssocID="{18682212-6A28-4BF4-94EB-F923156DB403}" presName="parentText" presStyleLbl="node1" presStyleIdx="4" presStyleCnt="5">
        <dgm:presLayoutVars>
          <dgm:chMax val="0"/>
          <dgm:bulletEnabled val="1"/>
        </dgm:presLayoutVars>
      </dgm:prSet>
      <dgm:spPr/>
    </dgm:pt>
  </dgm:ptLst>
  <dgm:cxnLst>
    <dgm:cxn modelId="{506A831D-6ACC-4C03-AE58-5FF0C1B66BAF}" type="presOf" srcId="{C1883C75-177E-44ED-A0F4-A2EC9D68F21C}" destId="{490DD954-8022-4213-A52A-6950704B3109}" srcOrd="0" destOrd="0" presId="urn:microsoft.com/office/officeart/2005/8/layout/vList2"/>
    <dgm:cxn modelId="{6ED24450-7A96-48FA-BFD8-8FC1384D01C9}" srcId="{28E4A296-9734-45E4-99BA-B7E79B9D78DD}" destId="{C1883C75-177E-44ED-A0F4-A2EC9D68F21C}" srcOrd="2" destOrd="0" parTransId="{CB00B686-F58B-444B-B0A5-855B559B078C}" sibTransId="{439B0A13-A390-4EFB-9A09-C0F1B656EA07}"/>
    <dgm:cxn modelId="{CCD6AB50-B31C-47B4-B0D3-91CEC6D32F85}" srcId="{28E4A296-9734-45E4-99BA-B7E79B9D78DD}" destId="{27D10185-C312-4D15-B4C6-4E81A3DD220A}" srcOrd="0" destOrd="0" parTransId="{CA4BC2D6-698E-4797-B626-AD49B16E3ED4}" sibTransId="{D340AD44-4DA2-47D3-A017-DAA98B966E26}"/>
    <dgm:cxn modelId="{6B0BA77F-3C4F-4EBF-A9F9-7DC90E184FE7}" type="presOf" srcId="{28E4A296-9734-45E4-99BA-B7E79B9D78DD}" destId="{E1E034A0-DD57-46E0-8FB0-E4E23FCCBF1C}" srcOrd="0" destOrd="0" presId="urn:microsoft.com/office/officeart/2005/8/layout/vList2"/>
    <dgm:cxn modelId="{0C7B6B86-80E7-4566-B85C-FAB82313D69F}" type="presOf" srcId="{18682212-6A28-4BF4-94EB-F923156DB403}" destId="{61FCDD7D-D37D-4745-B593-397FF6C2B266}" srcOrd="0" destOrd="0" presId="urn:microsoft.com/office/officeart/2005/8/layout/vList2"/>
    <dgm:cxn modelId="{4DEFA28E-7A5A-4781-8060-07C447C2AEB4}" srcId="{28E4A296-9734-45E4-99BA-B7E79B9D78DD}" destId="{2D2AAA9F-B0B9-406F-BB0E-D073BFDB1867}" srcOrd="3" destOrd="0" parTransId="{50A9460D-04BB-43A6-B37A-D1E13B64970D}" sibTransId="{B8364998-C9CE-4D6F-AB6D-E0F875AAB334}"/>
    <dgm:cxn modelId="{37494096-BA27-47D8-A688-6F7C7C03953C}" srcId="{28E4A296-9734-45E4-99BA-B7E79B9D78DD}" destId="{18682212-6A28-4BF4-94EB-F923156DB403}" srcOrd="4" destOrd="0" parTransId="{5C4BCC08-2AC0-4E0E-904F-EBCDC3BD8864}" sibTransId="{36ECFB82-ABED-4AA6-A42F-AA76C24FFDA1}"/>
    <dgm:cxn modelId="{5479ABA1-2EA9-4CD6-858D-781C04FA9A4C}" srcId="{28E4A296-9734-45E4-99BA-B7E79B9D78DD}" destId="{A87D9D28-4AA4-40E6-87B8-28DF4AC4DF7F}" srcOrd="1" destOrd="0" parTransId="{17599364-F70B-4F53-8878-A770ABCE0C09}" sibTransId="{4F43469E-B6CF-4585-A994-0A4A389DF2B1}"/>
    <dgm:cxn modelId="{F8E8E4D9-23DF-42FA-8240-67F6434287F2}" type="presOf" srcId="{27D10185-C312-4D15-B4C6-4E81A3DD220A}" destId="{FF077243-53E2-4256-8C8D-1247AC67880F}" srcOrd="0" destOrd="0" presId="urn:microsoft.com/office/officeart/2005/8/layout/vList2"/>
    <dgm:cxn modelId="{D28962EF-D79C-44D5-BAE1-71C7F45A4BC7}" type="presOf" srcId="{2D2AAA9F-B0B9-406F-BB0E-D073BFDB1867}" destId="{40E7EEB7-B92A-4702-8502-E04F492825BF}" srcOrd="0" destOrd="0" presId="urn:microsoft.com/office/officeart/2005/8/layout/vList2"/>
    <dgm:cxn modelId="{6514C3F4-5943-4375-ABBD-2D3AA53C4DF0}" type="presOf" srcId="{A87D9D28-4AA4-40E6-87B8-28DF4AC4DF7F}" destId="{EF4214EE-ECDA-41FE-ACE1-002519D4153F}" srcOrd="0" destOrd="0" presId="urn:microsoft.com/office/officeart/2005/8/layout/vList2"/>
    <dgm:cxn modelId="{99C7ED26-47AD-4205-B1E2-DF8FC9FABFD8}" type="presParOf" srcId="{E1E034A0-DD57-46E0-8FB0-E4E23FCCBF1C}" destId="{FF077243-53E2-4256-8C8D-1247AC67880F}" srcOrd="0" destOrd="0" presId="urn:microsoft.com/office/officeart/2005/8/layout/vList2"/>
    <dgm:cxn modelId="{3D2245C3-6A63-4516-9E11-C28CC76DB0A5}" type="presParOf" srcId="{E1E034A0-DD57-46E0-8FB0-E4E23FCCBF1C}" destId="{73435929-7848-408D-8365-622CF331D927}" srcOrd="1" destOrd="0" presId="urn:microsoft.com/office/officeart/2005/8/layout/vList2"/>
    <dgm:cxn modelId="{111DEC77-4D53-427F-BE27-1105B974D0F4}" type="presParOf" srcId="{E1E034A0-DD57-46E0-8FB0-E4E23FCCBF1C}" destId="{EF4214EE-ECDA-41FE-ACE1-002519D4153F}" srcOrd="2" destOrd="0" presId="urn:microsoft.com/office/officeart/2005/8/layout/vList2"/>
    <dgm:cxn modelId="{E408C29A-583A-46AA-93BD-F39B88B86ACD}" type="presParOf" srcId="{E1E034A0-DD57-46E0-8FB0-E4E23FCCBF1C}" destId="{77FA1AA3-68C3-4E56-BDD5-915F2878F4C2}" srcOrd="3" destOrd="0" presId="urn:microsoft.com/office/officeart/2005/8/layout/vList2"/>
    <dgm:cxn modelId="{8027DB46-FBFE-4799-9929-9627145707D0}" type="presParOf" srcId="{E1E034A0-DD57-46E0-8FB0-E4E23FCCBF1C}" destId="{490DD954-8022-4213-A52A-6950704B3109}" srcOrd="4" destOrd="0" presId="urn:microsoft.com/office/officeart/2005/8/layout/vList2"/>
    <dgm:cxn modelId="{FA21690D-B74D-4DA2-8217-52069153DC51}" type="presParOf" srcId="{E1E034A0-DD57-46E0-8FB0-E4E23FCCBF1C}" destId="{7C5D16ED-3EAE-451A-85AA-1518082DCAEC}" srcOrd="5" destOrd="0" presId="urn:microsoft.com/office/officeart/2005/8/layout/vList2"/>
    <dgm:cxn modelId="{7FA9D3A9-AFB6-4ED8-B28E-0A6B8243102E}" type="presParOf" srcId="{E1E034A0-DD57-46E0-8FB0-E4E23FCCBF1C}" destId="{40E7EEB7-B92A-4702-8502-E04F492825BF}" srcOrd="6" destOrd="0" presId="urn:microsoft.com/office/officeart/2005/8/layout/vList2"/>
    <dgm:cxn modelId="{4DF6471D-F7DF-45BC-A886-3106A58A2035}" type="presParOf" srcId="{E1E034A0-DD57-46E0-8FB0-E4E23FCCBF1C}" destId="{9ED3D1C4-8A7C-42CD-90A6-F9051B917131}" srcOrd="7" destOrd="0" presId="urn:microsoft.com/office/officeart/2005/8/layout/vList2"/>
    <dgm:cxn modelId="{F5761B19-D402-4B04-8DBD-35174A8B9382}" type="presParOf" srcId="{E1E034A0-DD57-46E0-8FB0-E4E23FCCBF1C}" destId="{61FCDD7D-D37D-4745-B593-397FF6C2B26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7B989-98F9-4D52-9127-B1F01A3A086E}">
      <dsp:nvSpPr>
        <dsp:cNvPr id="0" name=""/>
        <dsp:cNvSpPr/>
      </dsp:nvSpPr>
      <dsp:spPr>
        <a:xfrm>
          <a:off x="0" y="53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FC4C2F-0C6C-4A2A-8CE4-36FB572D2F18}">
      <dsp:nvSpPr>
        <dsp:cNvPr id="0" name=""/>
        <dsp:cNvSpPr/>
      </dsp:nvSpPr>
      <dsp:spPr>
        <a:xfrm>
          <a:off x="375988" y="280191"/>
          <a:ext cx="683614" cy="68361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36642A-B7BF-4A97-A001-AC45996648E1}">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GB" sz="2300" kern="1200" dirty="0"/>
            <a:t>Model developed by educational psychologists Mary Belenky, Blythe McVicker Clinchy, Nancy Goldberger and Jill </a:t>
          </a:r>
          <a:r>
            <a:rPr lang="en-GB" sz="2300" kern="1200" dirty="0" err="1"/>
            <a:t>Tarule</a:t>
          </a:r>
          <a:r>
            <a:rPr lang="en-GB" sz="2300" kern="1200" dirty="0"/>
            <a:t> (Belenky et al., 1997/1986).</a:t>
          </a:r>
          <a:endParaRPr lang="en-US" sz="2300" kern="1200" dirty="0"/>
        </a:p>
      </dsp:txBody>
      <dsp:txXfrm>
        <a:off x="1435590" y="531"/>
        <a:ext cx="9080009" cy="1242935"/>
      </dsp:txXfrm>
    </dsp:sp>
    <dsp:sp modelId="{210F8C7A-15AD-4251-908E-22310433F4EE}">
      <dsp:nvSpPr>
        <dsp:cNvPr id="0" name=""/>
        <dsp:cNvSpPr/>
      </dsp:nvSpPr>
      <dsp:spPr>
        <a:xfrm>
          <a:off x="0" y="155420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148ADC-50DD-467B-BDBA-262FCD0EAFAC}">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9EF826-9370-43EE-8634-546701746E5B}">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GB" sz="2300" kern="1200"/>
            <a:t>Extension of William Perry’s earlier scheme of intellectual development of college students (Perry, 1999/1968).</a:t>
          </a:r>
          <a:endParaRPr lang="en-US" sz="2300" kern="1200"/>
        </a:p>
      </dsp:txBody>
      <dsp:txXfrm>
        <a:off x="1435590" y="1554201"/>
        <a:ext cx="9080009" cy="1242935"/>
      </dsp:txXfrm>
    </dsp:sp>
    <dsp:sp modelId="{C38653FD-58B9-4059-99A0-79122153C9D4}">
      <dsp:nvSpPr>
        <dsp:cNvPr id="0" name=""/>
        <dsp:cNvSpPr/>
      </dsp:nvSpPr>
      <dsp:spPr>
        <a:xfrm>
          <a:off x="0" y="3107870"/>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AB12B3-78A2-4D83-8E41-1E322516F293}">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1039D3-5EC1-47EA-A143-5F09CEDA9F16}">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GB" sz="2300" kern="1200"/>
            <a:t>In-depth interviews with 135 women, recruited from universities and “invisible colleges”.</a:t>
          </a:r>
          <a:endParaRPr lang="en-US" sz="2300" kern="1200"/>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26CCB-6B3C-4DB0-9F63-8EB6815F307D}">
      <dsp:nvSpPr>
        <dsp:cNvPr id="0" name=""/>
        <dsp:cNvSpPr/>
      </dsp:nvSpPr>
      <dsp:spPr>
        <a:xfrm>
          <a:off x="0" y="53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C565A0-E668-4774-9A0C-36C3BED89DBA}">
      <dsp:nvSpPr>
        <dsp:cNvPr id="0" name=""/>
        <dsp:cNvSpPr/>
      </dsp:nvSpPr>
      <dsp:spPr>
        <a:xfrm>
          <a:off x="0" y="531"/>
          <a:ext cx="210312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baseline="0" dirty="0"/>
            <a:t>1. Silence</a:t>
          </a:r>
          <a:endParaRPr lang="en-GB" sz="2400" kern="1200" dirty="0"/>
        </a:p>
      </dsp:txBody>
      <dsp:txXfrm>
        <a:off x="0" y="531"/>
        <a:ext cx="2103120" cy="870055"/>
      </dsp:txXfrm>
    </dsp:sp>
    <dsp:sp modelId="{0C964894-1A33-41C7-AAEF-8E4FC36D55C0}">
      <dsp:nvSpPr>
        <dsp:cNvPr id="0" name=""/>
        <dsp:cNvSpPr/>
      </dsp:nvSpPr>
      <dsp:spPr>
        <a:xfrm>
          <a:off x="2260854" y="20753"/>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baseline="0" dirty="0"/>
            <a:t>Silenced women are voiceless and passive.</a:t>
          </a:r>
          <a:endParaRPr lang="en-GB" sz="1800" kern="1200" dirty="0"/>
        </a:p>
      </dsp:txBody>
      <dsp:txXfrm>
        <a:off x="2260854" y="20753"/>
        <a:ext cx="8254746" cy="404439"/>
      </dsp:txXfrm>
    </dsp:sp>
    <dsp:sp modelId="{B1654F8B-FA48-427E-9BD6-C02D07717037}">
      <dsp:nvSpPr>
        <dsp:cNvPr id="0" name=""/>
        <dsp:cNvSpPr/>
      </dsp:nvSpPr>
      <dsp:spPr>
        <a:xfrm>
          <a:off x="2103120" y="425192"/>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B033C9-E949-433E-9DF9-E9073E50859D}">
      <dsp:nvSpPr>
        <dsp:cNvPr id="0" name=""/>
        <dsp:cNvSpPr/>
      </dsp:nvSpPr>
      <dsp:spPr>
        <a:xfrm>
          <a:off x="2260854" y="445414"/>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Usually “socially, economically, and educationally deprived” (pp. 23-4).</a:t>
          </a:r>
        </a:p>
      </dsp:txBody>
      <dsp:txXfrm>
        <a:off x="2260854" y="445414"/>
        <a:ext cx="8254746" cy="404439"/>
      </dsp:txXfrm>
    </dsp:sp>
    <dsp:sp modelId="{D175CB6A-E773-411F-AEF7-0F23573B9F57}">
      <dsp:nvSpPr>
        <dsp:cNvPr id="0" name=""/>
        <dsp:cNvSpPr/>
      </dsp:nvSpPr>
      <dsp:spPr>
        <a:xfrm>
          <a:off x="2103120" y="849854"/>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0632D7-C3B0-41BF-9F54-F4DA29912068}">
      <dsp:nvSpPr>
        <dsp:cNvPr id="0" name=""/>
        <dsp:cNvSpPr/>
      </dsp:nvSpPr>
      <dsp:spPr>
        <a:xfrm>
          <a:off x="0" y="870586"/>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B8C5F4-9C38-41B4-8AC7-FBE085DEB6B0}">
      <dsp:nvSpPr>
        <dsp:cNvPr id="0" name=""/>
        <dsp:cNvSpPr/>
      </dsp:nvSpPr>
      <dsp:spPr>
        <a:xfrm>
          <a:off x="0" y="870586"/>
          <a:ext cx="210312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baseline="0" dirty="0"/>
            <a:t>2. Received knowledge</a:t>
          </a:r>
          <a:endParaRPr lang="en-GB" sz="2400" kern="1200" dirty="0"/>
        </a:p>
      </dsp:txBody>
      <dsp:txXfrm>
        <a:off x="0" y="870586"/>
        <a:ext cx="2103120" cy="870055"/>
      </dsp:txXfrm>
    </dsp:sp>
    <dsp:sp modelId="{4D99E174-D79A-4AA1-95EC-6DEC86717BDB}">
      <dsp:nvSpPr>
        <dsp:cNvPr id="0" name=""/>
        <dsp:cNvSpPr/>
      </dsp:nvSpPr>
      <dsp:spPr>
        <a:xfrm>
          <a:off x="2260854" y="890808"/>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Received knowers see knowledge as objective and fixed, binary right/wrong.</a:t>
          </a:r>
        </a:p>
      </dsp:txBody>
      <dsp:txXfrm>
        <a:off x="2260854" y="890808"/>
        <a:ext cx="8254746" cy="404439"/>
      </dsp:txXfrm>
    </dsp:sp>
    <dsp:sp modelId="{1B91AA1A-7CC4-40AB-8310-63D60E866D21}">
      <dsp:nvSpPr>
        <dsp:cNvPr id="0" name=""/>
        <dsp:cNvSpPr/>
      </dsp:nvSpPr>
      <dsp:spPr>
        <a:xfrm>
          <a:off x="2103120" y="1295247"/>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FAF2E7-50FF-45E4-8E0C-8076C6614B22}">
      <dsp:nvSpPr>
        <dsp:cNvPr id="0" name=""/>
        <dsp:cNvSpPr/>
      </dsp:nvSpPr>
      <dsp:spPr>
        <a:xfrm>
          <a:off x="2260854" y="1315469"/>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baseline="0" dirty="0"/>
            <a:t>Knowledge is received from authoritative sources, learning is passive.</a:t>
          </a:r>
          <a:endParaRPr lang="en-GB" sz="1800" kern="1200" dirty="0"/>
        </a:p>
      </dsp:txBody>
      <dsp:txXfrm>
        <a:off x="2260854" y="1315469"/>
        <a:ext cx="8254746" cy="404439"/>
      </dsp:txXfrm>
    </dsp:sp>
    <dsp:sp modelId="{7347FAE5-44B2-4CEB-9F21-B409584E8FCE}">
      <dsp:nvSpPr>
        <dsp:cNvPr id="0" name=""/>
        <dsp:cNvSpPr/>
      </dsp:nvSpPr>
      <dsp:spPr>
        <a:xfrm>
          <a:off x="2103120" y="1719909"/>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D7E8C7-2DCE-4916-8102-9D40C29617E1}">
      <dsp:nvSpPr>
        <dsp:cNvPr id="0" name=""/>
        <dsp:cNvSpPr/>
      </dsp:nvSpPr>
      <dsp:spPr>
        <a:xfrm>
          <a:off x="0" y="174064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31CBD4-125F-4DC0-A651-26BE754C4CCE}">
      <dsp:nvSpPr>
        <dsp:cNvPr id="0" name=""/>
        <dsp:cNvSpPr/>
      </dsp:nvSpPr>
      <dsp:spPr>
        <a:xfrm>
          <a:off x="0" y="1740641"/>
          <a:ext cx="210312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baseline="0" dirty="0"/>
            <a:t>3. Subjective knowledge </a:t>
          </a:r>
          <a:endParaRPr lang="en-GB" sz="2400" kern="1200" dirty="0"/>
        </a:p>
      </dsp:txBody>
      <dsp:txXfrm>
        <a:off x="0" y="1740641"/>
        <a:ext cx="2103120" cy="870055"/>
      </dsp:txXfrm>
    </dsp:sp>
    <dsp:sp modelId="{1019F456-5534-496B-8696-1E25C26ABAC7}">
      <dsp:nvSpPr>
        <dsp:cNvPr id="0" name=""/>
        <dsp:cNvSpPr/>
      </dsp:nvSpPr>
      <dsp:spPr>
        <a:xfrm>
          <a:off x="2260854" y="1760863"/>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Subjective knowers see knowledge as personal, private and intuitive.</a:t>
          </a:r>
        </a:p>
      </dsp:txBody>
      <dsp:txXfrm>
        <a:off x="2260854" y="1760863"/>
        <a:ext cx="8254746" cy="404439"/>
      </dsp:txXfrm>
    </dsp:sp>
    <dsp:sp modelId="{C90BB985-207F-4C4B-A5AD-4DB534E1E9FD}">
      <dsp:nvSpPr>
        <dsp:cNvPr id="0" name=""/>
        <dsp:cNvSpPr/>
      </dsp:nvSpPr>
      <dsp:spPr>
        <a:xfrm>
          <a:off x="2103120" y="2165303"/>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102E9D-1DA5-48C7-9F74-B7F98C8D8817}">
      <dsp:nvSpPr>
        <dsp:cNvPr id="0" name=""/>
        <dsp:cNvSpPr/>
      </dsp:nvSpPr>
      <dsp:spPr>
        <a:xfrm>
          <a:off x="2260854" y="2185525"/>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May become “polite listeners” in the classroom, spectators who do not engage.</a:t>
          </a:r>
          <a:endParaRPr lang="en-GB" sz="1800" kern="1200" dirty="0"/>
        </a:p>
      </dsp:txBody>
      <dsp:txXfrm>
        <a:off x="2260854" y="2185525"/>
        <a:ext cx="8254746" cy="404439"/>
      </dsp:txXfrm>
    </dsp:sp>
    <dsp:sp modelId="{8F14CBB1-B1F8-4825-BCC8-1FD067C7450E}">
      <dsp:nvSpPr>
        <dsp:cNvPr id="0" name=""/>
        <dsp:cNvSpPr/>
      </dsp:nvSpPr>
      <dsp:spPr>
        <a:xfrm>
          <a:off x="2103120" y="2589964"/>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B26BC9-5496-4B94-BEF8-D2D8402A6627}">
      <dsp:nvSpPr>
        <dsp:cNvPr id="0" name=""/>
        <dsp:cNvSpPr/>
      </dsp:nvSpPr>
      <dsp:spPr>
        <a:xfrm>
          <a:off x="0" y="2610696"/>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8C6CE6-8B45-42AD-9650-39815C597051}">
      <dsp:nvSpPr>
        <dsp:cNvPr id="0" name=""/>
        <dsp:cNvSpPr/>
      </dsp:nvSpPr>
      <dsp:spPr>
        <a:xfrm>
          <a:off x="0" y="2610696"/>
          <a:ext cx="210312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baseline="0" dirty="0"/>
            <a:t>4. Procedural knowledge</a:t>
          </a:r>
          <a:endParaRPr lang="en-GB" sz="2400" kern="1200" dirty="0"/>
        </a:p>
      </dsp:txBody>
      <dsp:txXfrm>
        <a:off x="0" y="2610696"/>
        <a:ext cx="2103120" cy="870055"/>
      </dsp:txXfrm>
    </dsp:sp>
    <dsp:sp modelId="{E92984FA-A805-4166-A728-CF5987D824B8}">
      <dsp:nvSpPr>
        <dsp:cNvPr id="0" name=""/>
        <dsp:cNvSpPr/>
      </dsp:nvSpPr>
      <dsp:spPr>
        <a:xfrm>
          <a:off x="2260854" y="2630918"/>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Transitional stage: learning procedures for obtaining knowledge in different contexts.</a:t>
          </a:r>
        </a:p>
      </dsp:txBody>
      <dsp:txXfrm>
        <a:off x="2260854" y="2630918"/>
        <a:ext cx="8254746" cy="404439"/>
      </dsp:txXfrm>
    </dsp:sp>
    <dsp:sp modelId="{1373292C-3CE9-4B06-9939-464245E63859}">
      <dsp:nvSpPr>
        <dsp:cNvPr id="0" name=""/>
        <dsp:cNvSpPr/>
      </dsp:nvSpPr>
      <dsp:spPr>
        <a:xfrm>
          <a:off x="2103120" y="3035358"/>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5A2935-9750-4A45-89CD-887FBE090984}">
      <dsp:nvSpPr>
        <dsp:cNvPr id="0" name=""/>
        <dsp:cNvSpPr/>
      </dsp:nvSpPr>
      <dsp:spPr>
        <a:xfrm>
          <a:off x="2260854" y="3055580"/>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Procedural </a:t>
          </a:r>
          <a:r>
            <a:rPr lang="en-GB" sz="1800" kern="1200" dirty="0"/>
            <a:t>knowers see knowing as an active process.</a:t>
          </a:r>
        </a:p>
      </dsp:txBody>
      <dsp:txXfrm>
        <a:off x="2260854" y="3055580"/>
        <a:ext cx="8254746" cy="404439"/>
      </dsp:txXfrm>
    </dsp:sp>
    <dsp:sp modelId="{9EC7AFAF-A152-4EFE-9629-3C720FCAE5CF}">
      <dsp:nvSpPr>
        <dsp:cNvPr id="0" name=""/>
        <dsp:cNvSpPr/>
      </dsp:nvSpPr>
      <dsp:spPr>
        <a:xfrm>
          <a:off x="2103120" y="3460019"/>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5200C5-301F-4AB5-9223-8B318A7BD106}">
      <dsp:nvSpPr>
        <dsp:cNvPr id="0" name=""/>
        <dsp:cNvSpPr/>
      </dsp:nvSpPr>
      <dsp:spPr>
        <a:xfrm>
          <a:off x="0" y="348075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CA1B1-E31E-4683-BEF5-D96A90E5EA74}">
      <dsp:nvSpPr>
        <dsp:cNvPr id="0" name=""/>
        <dsp:cNvSpPr/>
      </dsp:nvSpPr>
      <dsp:spPr>
        <a:xfrm>
          <a:off x="0" y="3480751"/>
          <a:ext cx="210312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baseline="0" dirty="0"/>
            <a:t>5: Constructed knowledge</a:t>
          </a:r>
          <a:endParaRPr lang="en-GB" sz="2400" kern="1200" dirty="0"/>
        </a:p>
      </dsp:txBody>
      <dsp:txXfrm>
        <a:off x="0" y="3480751"/>
        <a:ext cx="2103120" cy="870055"/>
      </dsp:txXfrm>
    </dsp:sp>
    <dsp:sp modelId="{1C8382A6-849D-43CC-9B9D-4741A878044D}">
      <dsp:nvSpPr>
        <dsp:cNvPr id="0" name=""/>
        <dsp:cNvSpPr/>
      </dsp:nvSpPr>
      <dsp:spPr>
        <a:xfrm>
          <a:off x="2260854" y="3500973"/>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baseline="0" dirty="0"/>
            <a:t>Constructed knowers view all knowledge as constructed and contextual.</a:t>
          </a:r>
          <a:endParaRPr lang="en-GB" sz="1800" kern="1200" dirty="0"/>
        </a:p>
      </dsp:txBody>
      <dsp:txXfrm>
        <a:off x="2260854" y="3500973"/>
        <a:ext cx="8254746" cy="404439"/>
      </dsp:txXfrm>
    </dsp:sp>
    <dsp:sp modelId="{35B1CC3D-172B-497A-8650-F82EDFDD3323}">
      <dsp:nvSpPr>
        <dsp:cNvPr id="0" name=""/>
        <dsp:cNvSpPr/>
      </dsp:nvSpPr>
      <dsp:spPr>
        <a:xfrm>
          <a:off x="2103120" y="3905413"/>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94D654-4FDC-48B0-B2BE-1596850A68E5}">
      <dsp:nvSpPr>
        <dsp:cNvPr id="0" name=""/>
        <dsp:cNvSpPr/>
      </dsp:nvSpPr>
      <dsp:spPr>
        <a:xfrm>
          <a:off x="2260854" y="3925635"/>
          <a:ext cx="8254746" cy="40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baseline="0"/>
            <a:t>Subjective </a:t>
          </a:r>
          <a:r>
            <a:rPr lang="en-GB" sz="1800" kern="1200" baseline="0" dirty="0"/>
            <a:t>and objective strategies are both valued. </a:t>
          </a:r>
          <a:endParaRPr lang="en-GB" sz="1800" kern="1200" dirty="0"/>
        </a:p>
      </dsp:txBody>
      <dsp:txXfrm>
        <a:off x="2260854" y="3925635"/>
        <a:ext cx="8254746" cy="404439"/>
      </dsp:txXfrm>
    </dsp:sp>
    <dsp:sp modelId="{50C51368-6A16-4C31-A0E6-3876ADC0AE7E}">
      <dsp:nvSpPr>
        <dsp:cNvPr id="0" name=""/>
        <dsp:cNvSpPr/>
      </dsp:nvSpPr>
      <dsp:spPr>
        <a:xfrm>
          <a:off x="2103120" y="4330075"/>
          <a:ext cx="8412480"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7B989-98F9-4D52-9127-B1F01A3A086E}">
      <dsp:nvSpPr>
        <dsp:cNvPr id="0" name=""/>
        <dsp:cNvSpPr/>
      </dsp:nvSpPr>
      <dsp:spPr>
        <a:xfrm>
          <a:off x="0" y="53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FC4C2F-0C6C-4A2A-8CE4-36FB572D2F18}">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36642A-B7BF-4A97-A001-AC45996648E1}">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90000"/>
            </a:lnSpc>
            <a:spcBef>
              <a:spcPct val="0"/>
            </a:spcBef>
            <a:spcAft>
              <a:spcPct val="35000"/>
            </a:spcAft>
            <a:buNone/>
          </a:pPr>
          <a:r>
            <a:rPr lang="en-GB" sz="2400" kern="1200" dirty="0"/>
            <a:t>Hierarchy of knowledge: model progresses from “irrational” to “rational” positions (Ruddick, 1996).</a:t>
          </a:r>
          <a:endParaRPr lang="en-US" sz="2400" kern="1200" dirty="0"/>
        </a:p>
      </dsp:txBody>
      <dsp:txXfrm>
        <a:off x="1435590" y="531"/>
        <a:ext cx="9080009" cy="1242935"/>
      </dsp:txXfrm>
    </dsp:sp>
    <dsp:sp modelId="{210F8C7A-15AD-4251-908E-22310433F4EE}">
      <dsp:nvSpPr>
        <dsp:cNvPr id="0" name=""/>
        <dsp:cNvSpPr/>
      </dsp:nvSpPr>
      <dsp:spPr>
        <a:xfrm>
          <a:off x="0" y="155420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148ADC-50DD-467B-BDBA-262FCD0EAFAC}">
      <dsp:nvSpPr>
        <dsp:cNvPr id="0" name=""/>
        <dsp:cNvSpPr/>
      </dsp:nvSpPr>
      <dsp:spPr>
        <a:xfrm>
          <a:off x="375988" y="1833861"/>
          <a:ext cx="683614" cy="683614"/>
        </a:xfrm>
        <a:prstGeom prst="rect">
          <a:avLst/>
        </a:prstGeom>
        <a:blipFill>
          <a:blip xmlns:r="http://schemas.openxmlformats.org/officeDocument/2006/relationships" r:embed="rId3">
            <a:duotone>
              <a:schemeClr val="accent2">
                <a:shade val="45000"/>
                <a:satMod val="135000"/>
              </a:schemeClr>
              <a:prstClr val="white"/>
            </a:duotone>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9EF826-9370-43EE-8634-546701746E5B}">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90000"/>
            </a:lnSpc>
            <a:spcBef>
              <a:spcPct val="0"/>
            </a:spcBef>
            <a:spcAft>
              <a:spcPct val="35000"/>
            </a:spcAft>
            <a:buNone/>
          </a:pPr>
          <a:r>
            <a:rPr lang="en-GB" sz="2400" kern="1200" dirty="0"/>
            <a:t>Gender essentialism: binary view of gender; assumes a common experience to all women (Clinchy, 2002; Baxter </a:t>
          </a:r>
          <a:r>
            <a:rPr lang="en-GB" sz="2400" kern="1200" dirty="0" err="1"/>
            <a:t>Magolda</a:t>
          </a:r>
          <a:r>
            <a:rPr lang="en-GB" sz="2400" kern="1200" dirty="0"/>
            <a:t>, 2004).</a:t>
          </a:r>
          <a:endParaRPr lang="en-US" sz="2400" kern="1200" dirty="0"/>
        </a:p>
      </dsp:txBody>
      <dsp:txXfrm>
        <a:off x="1435590" y="1554201"/>
        <a:ext cx="9080009" cy="1242935"/>
      </dsp:txXfrm>
    </dsp:sp>
    <dsp:sp modelId="{C38653FD-58B9-4059-99A0-79122153C9D4}">
      <dsp:nvSpPr>
        <dsp:cNvPr id="0" name=""/>
        <dsp:cNvSpPr/>
      </dsp:nvSpPr>
      <dsp:spPr>
        <a:xfrm>
          <a:off x="0" y="3107870"/>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AB12B3-78A2-4D83-8E41-1E322516F293}">
      <dsp:nvSpPr>
        <dsp:cNvPr id="0" name=""/>
        <dsp:cNvSpPr/>
      </dsp:nvSpPr>
      <dsp:spPr>
        <a:xfrm>
          <a:off x="375988" y="3387531"/>
          <a:ext cx="683614" cy="683614"/>
        </a:xfrm>
        <a:prstGeom prst="rect">
          <a:avLst/>
        </a:prstGeom>
        <a:blipFill>
          <a:blip xmlns:r="http://schemas.openxmlformats.org/officeDocument/2006/relationships" r:embed="rId4">
            <a:duotone>
              <a:schemeClr val="accent2">
                <a:shade val="45000"/>
                <a:satMod val="135000"/>
              </a:schemeClr>
              <a:prstClr val="white"/>
            </a:duotone>
            <a:extLst>
              <a:ext uri="{837473B0-CC2E-450A-ABE3-18F120FF3D39}">
                <a1611:picAttrSrcUrl xmlns:a1611="http://schemas.microsoft.com/office/drawing/2016/11/main" r:id="rId5"/>
              </a:ext>
            </a:extLst>
          </a:blip>
          <a:srcRect/>
          <a:stretch>
            <a:fillRect t="-12000" b="-12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1039D3-5EC1-47EA-A143-5F09CEDA9F16}">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90000"/>
            </a:lnSpc>
            <a:spcBef>
              <a:spcPct val="0"/>
            </a:spcBef>
            <a:spcAft>
              <a:spcPct val="35000"/>
            </a:spcAft>
            <a:buNone/>
          </a:pPr>
          <a:r>
            <a:rPr lang="en-GB" sz="2400" kern="1200" dirty="0"/>
            <a:t>No consideration of race (Bing &amp; Trotman Reid, 1996; Stanton, 1996); whiteness as default (Hurtado, 1989, 1996; </a:t>
          </a:r>
          <a:r>
            <a:rPr lang="en-GB" sz="2400" kern="1200" dirty="0" err="1"/>
            <a:t>Schweickart</a:t>
          </a:r>
          <a:r>
            <a:rPr lang="en-GB" sz="2400" kern="1200" dirty="0"/>
            <a:t>, 1996).</a:t>
          </a:r>
          <a:endParaRPr lang="en-US" sz="2400" kern="1200" dirty="0"/>
        </a:p>
      </dsp:txBody>
      <dsp:txXfrm>
        <a:off x="1435590" y="3107870"/>
        <a:ext cx="9080009"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93997-2753-4815-9044-3BF31E2F4FFC}">
      <dsp:nvSpPr>
        <dsp:cNvPr id="0" name=""/>
        <dsp:cNvSpPr/>
      </dsp:nvSpPr>
      <dsp:spPr>
        <a:xfrm>
          <a:off x="0" y="2586037"/>
          <a:ext cx="10515600" cy="0"/>
        </a:xfrm>
        <a:prstGeom prst="line">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D18B5CA5-DC0B-4373-B547-3F8980229F63}">
      <dsp:nvSpPr>
        <dsp:cNvPr id="0" name=""/>
        <dsp:cNvSpPr/>
      </dsp:nvSpPr>
      <dsp:spPr>
        <a:xfrm>
          <a:off x="294183" y="2777404"/>
          <a:ext cx="2286321" cy="584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2001</a:t>
          </a:r>
        </a:p>
      </dsp:txBody>
      <dsp:txXfrm>
        <a:off x="294183" y="2777404"/>
        <a:ext cx="2286321" cy="584444"/>
      </dsp:txXfrm>
    </dsp:sp>
    <dsp:sp modelId="{2A378E68-C7A3-4249-81F7-6577B80A27E8}">
      <dsp:nvSpPr>
        <dsp:cNvPr id="0" name=""/>
        <dsp:cNvSpPr/>
      </dsp:nvSpPr>
      <dsp:spPr>
        <a:xfrm>
          <a:off x="3274" y="48586"/>
          <a:ext cx="2868138" cy="1554757"/>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US" sz="2000" b="1" kern="1200" dirty="0"/>
            <a:t>Anne Fields:</a:t>
          </a:r>
          <a:r>
            <a:rPr lang="en-US" sz="2000" kern="1200" dirty="0"/>
            <a:t> Compares the WWK stages with the ACRL IL Competency Standards (2000). </a:t>
          </a:r>
        </a:p>
      </dsp:txBody>
      <dsp:txXfrm>
        <a:off x="79171" y="124483"/>
        <a:ext cx="2716344" cy="1402963"/>
      </dsp:txXfrm>
    </dsp:sp>
    <dsp:sp modelId="{0F5184E0-FB50-45D6-9BF9-BDFBE28E51E3}">
      <dsp:nvSpPr>
        <dsp:cNvPr id="0" name=""/>
        <dsp:cNvSpPr/>
      </dsp:nvSpPr>
      <dsp:spPr>
        <a:xfrm>
          <a:off x="1437343" y="1603343"/>
          <a:ext cx="0" cy="98269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DD7A402-66B7-43BD-95C4-EBD655809E82}">
      <dsp:nvSpPr>
        <dsp:cNvPr id="0" name=""/>
        <dsp:cNvSpPr/>
      </dsp:nvSpPr>
      <dsp:spPr>
        <a:xfrm>
          <a:off x="2444936" y="1810226"/>
          <a:ext cx="2286321" cy="584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2003</a:t>
          </a:r>
        </a:p>
      </dsp:txBody>
      <dsp:txXfrm>
        <a:off x="2444936" y="1810226"/>
        <a:ext cx="2286321" cy="584444"/>
      </dsp:txXfrm>
    </dsp:sp>
    <dsp:sp modelId="{543FC974-09CE-44DD-B3A3-B438C2B4322F}">
      <dsp:nvSpPr>
        <dsp:cNvPr id="0" name=""/>
        <dsp:cNvSpPr/>
      </dsp:nvSpPr>
      <dsp:spPr>
        <a:xfrm>
          <a:off x="1398553" y="2547246"/>
          <a:ext cx="77581" cy="77581"/>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0521DD-7F91-4BC8-A3A5-992B9F05D258}">
      <dsp:nvSpPr>
        <dsp:cNvPr id="0" name=""/>
        <dsp:cNvSpPr/>
      </dsp:nvSpPr>
      <dsp:spPr>
        <a:xfrm>
          <a:off x="1780214" y="3568731"/>
          <a:ext cx="3615765" cy="1554757"/>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US" sz="2000" b="1" kern="1200" dirty="0"/>
            <a:t>Annemaree Lloyd:</a:t>
          </a:r>
          <a:r>
            <a:rPr lang="en-US" sz="2000" kern="1200" dirty="0"/>
            <a:t> Uses “received knowing” and “constructed knowing” to describe development from novice to expert.</a:t>
          </a:r>
        </a:p>
      </dsp:txBody>
      <dsp:txXfrm>
        <a:off x="1856111" y="3644628"/>
        <a:ext cx="3463971" cy="1402963"/>
      </dsp:txXfrm>
    </dsp:sp>
    <dsp:sp modelId="{656C4168-FD9F-4E61-BF62-4F5E8CD743A7}">
      <dsp:nvSpPr>
        <dsp:cNvPr id="0" name=""/>
        <dsp:cNvSpPr/>
      </dsp:nvSpPr>
      <dsp:spPr>
        <a:xfrm>
          <a:off x="3588096" y="2586037"/>
          <a:ext cx="0" cy="98269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E2D1113-36F1-4E2F-B302-3D8BB0BAAB72}">
      <dsp:nvSpPr>
        <dsp:cNvPr id="0" name=""/>
        <dsp:cNvSpPr/>
      </dsp:nvSpPr>
      <dsp:spPr>
        <a:xfrm>
          <a:off x="4950341" y="2777404"/>
          <a:ext cx="2286321" cy="584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2007</a:t>
          </a:r>
        </a:p>
      </dsp:txBody>
      <dsp:txXfrm>
        <a:off x="4950341" y="2777404"/>
        <a:ext cx="2286321" cy="584444"/>
      </dsp:txXfrm>
    </dsp:sp>
    <dsp:sp modelId="{D9842D97-4D21-4497-B127-9D64E6227B5A}">
      <dsp:nvSpPr>
        <dsp:cNvPr id="0" name=""/>
        <dsp:cNvSpPr/>
      </dsp:nvSpPr>
      <dsp:spPr>
        <a:xfrm>
          <a:off x="3549306" y="2547246"/>
          <a:ext cx="77581" cy="77581"/>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50D18B-D325-4411-B984-BED3190B099F}">
      <dsp:nvSpPr>
        <dsp:cNvPr id="0" name=""/>
        <dsp:cNvSpPr/>
      </dsp:nvSpPr>
      <dsp:spPr>
        <a:xfrm>
          <a:off x="4304780" y="48586"/>
          <a:ext cx="3577443" cy="1554757"/>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US" sz="2000" b="1" kern="1200" dirty="0"/>
            <a:t>Hope Olson:</a:t>
          </a:r>
          <a:r>
            <a:rPr lang="en-US" sz="2000" kern="1200" dirty="0"/>
            <a:t> Uses connected knowing to propose a “connected” knowledge </a:t>
          </a:r>
          <a:r>
            <a:rPr lang="en-GB" sz="2000" kern="1200" noProof="0" dirty="0"/>
            <a:t>organisation</a:t>
          </a:r>
          <a:r>
            <a:rPr lang="en-US" sz="2000" kern="1200" dirty="0"/>
            <a:t> scheme.</a:t>
          </a:r>
        </a:p>
      </dsp:txBody>
      <dsp:txXfrm>
        <a:off x="4380677" y="124483"/>
        <a:ext cx="3425649" cy="1402963"/>
      </dsp:txXfrm>
    </dsp:sp>
    <dsp:sp modelId="{42EBD5FC-5215-4DCD-ACF1-C7EC340872A2}">
      <dsp:nvSpPr>
        <dsp:cNvPr id="0" name=""/>
        <dsp:cNvSpPr/>
      </dsp:nvSpPr>
      <dsp:spPr>
        <a:xfrm>
          <a:off x="6093502" y="1603343"/>
          <a:ext cx="0" cy="98269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9834A34-B7FC-4762-A293-88B3DD5597BE}">
      <dsp:nvSpPr>
        <dsp:cNvPr id="0" name=""/>
        <dsp:cNvSpPr/>
      </dsp:nvSpPr>
      <dsp:spPr>
        <a:xfrm>
          <a:off x="7508514" y="1810226"/>
          <a:ext cx="2286321" cy="584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2015</a:t>
          </a:r>
        </a:p>
      </dsp:txBody>
      <dsp:txXfrm>
        <a:off x="7508514" y="1810226"/>
        <a:ext cx="2286321" cy="584444"/>
      </dsp:txXfrm>
    </dsp:sp>
    <dsp:sp modelId="{C0952D42-7A7D-46AE-9605-A87577495E74}">
      <dsp:nvSpPr>
        <dsp:cNvPr id="0" name=""/>
        <dsp:cNvSpPr/>
      </dsp:nvSpPr>
      <dsp:spPr>
        <a:xfrm>
          <a:off x="6054711" y="2547246"/>
          <a:ext cx="77581" cy="77581"/>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6229D5-55EB-4675-BC55-B01D51B5D54E}">
      <dsp:nvSpPr>
        <dsp:cNvPr id="0" name=""/>
        <dsp:cNvSpPr/>
      </dsp:nvSpPr>
      <dsp:spPr>
        <a:xfrm>
          <a:off x="6791025" y="3568731"/>
          <a:ext cx="3721299" cy="1554757"/>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US" sz="2000" b="1" kern="1200" dirty="0"/>
            <a:t>Lynn Westbrook &amp; Ina Fourie:</a:t>
          </a:r>
          <a:r>
            <a:rPr lang="en-US" sz="2000" kern="1200" dirty="0"/>
            <a:t> Relates the information experiences of women with </a:t>
          </a:r>
          <a:r>
            <a:rPr lang="en-GB" sz="2000" kern="1200" noProof="0" dirty="0"/>
            <a:t>gynaecological</a:t>
          </a:r>
          <a:r>
            <a:rPr lang="en-US" sz="2000" kern="1200" dirty="0"/>
            <a:t> cancer to the WWK ways of knowing.</a:t>
          </a:r>
        </a:p>
      </dsp:txBody>
      <dsp:txXfrm>
        <a:off x="6866922" y="3644628"/>
        <a:ext cx="3569505" cy="1402963"/>
      </dsp:txXfrm>
    </dsp:sp>
    <dsp:sp modelId="{4D44A6E8-6557-484F-A428-408FB56BFE63}">
      <dsp:nvSpPr>
        <dsp:cNvPr id="0" name=""/>
        <dsp:cNvSpPr/>
      </dsp:nvSpPr>
      <dsp:spPr>
        <a:xfrm>
          <a:off x="8651675" y="2586037"/>
          <a:ext cx="0" cy="98269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6F967EA-9629-4528-AE7C-6F120E87CEB5}">
      <dsp:nvSpPr>
        <dsp:cNvPr id="0" name=""/>
        <dsp:cNvSpPr/>
      </dsp:nvSpPr>
      <dsp:spPr>
        <a:xfrm>
          <a:off x="8612884" y="2547246"/>
          <a:ext cx="77581" cy="77581"/>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D5E4A-F2CF-49C2-86FC-F148AFB51CF3}">
      <dsp:nvSpPr>
        <dsp:cNvPr id="0" name=""/>
        <dsp:cNvSpPr/>
      </dsp:nvSpPr>
      <dsp:spPr>
        <a:xfrm>
          <a:off x="0" y="170541"/>
          <a:ext cx="6952257" cy="148995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9572" tIns="229108" rIns="539572" bIns="142240" numCol="1" spcCol="1270" anchor="t" anchorCtr="0">
          <a:noAutofit/>
        </a:bodyPr>
        <a:lstStyle/>
        <a:p>
          <a:pPr marL="228600" lvl="1" indent="-228600" algn="l" defTabSz="889000">
            <a:lnSpc>
              <a:spcPct val="90000"/>
            </a:lnSpc>
            <a:spcBef>
              <a:spcPct val="0"/>
            </a:spcBef>
            <a:spcAft>
              <a:spcPct val="15000"/>
            </a:spcAft>
            <a:buNone/>
          </a:pPr>
          <a:r>
            <a:rPr lang="en-GB" sz="2000" kern="1200" dirty="0"/>
            <a:t>Term coined by Kimberlé Crenshaw (1989) to distinguish the experiences of black women from the sexism experienced by white women and the racism experienced by black men.</a:t>
          </a:r>
        </a:p>
      </dsp:txBody>
      <dsp:txXfrm>
        <a:off x="0" y="170541"/>
        <a:ext cx="6952257" cy="1489950"/>
      </dsp:txXfrm>
    </dsp:sp>
    <dsp:sp modelId="{BE3671CB-F8CF-48EC-B498-439DF508CDF3}">
      <dsp:nvSpPr>
        <dsp:cNvPr id="0" name=""/>
        <dsp:cNvSpPr/>
      </dsp:nvSpPr>
      <dsp:spPr>
        <a:xfrm>
          <a:off x="347612" y="8181"/>
          <a:ext cx="4866579" cy="3247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3945" tIns="0" rIns="183945" bIns="0" numCol="1" spcCol="1270" anchor="ctr" anchorCtr="0">
          <a:noAutofit/>
        </a:bodyPr>
        <a:lstStyle/>
        <a:p>
          <a:pPr marL="0" lvl="0" indent="0" algn="l" defTabSz="889000">
            <a:lnSpc>
              <a:spcPct val="90000"/>
            </a:lnSpc>
            <a:spcBef>
              <a:spcPct val="0"/>
            </a:spcBef>
            <a:spcAft>
              <a:spcPct val="35000"/>
            </a:spcAft>
            <a:buNone/>
          </a:pPr>
          <a:r>
            <a:rPr lang="en-GB" sz="2000" b="1" kern="1200"/>
            <a:t>Intersectionality</a:t>
          </a:r>
          <a:r>
            <a:rPr lang="en-GB" sz="2000" kern="1200"/>
            <a:t>: </a:t>
          </a:r>
        </a:p>
      </dsp:txBody>
      <dsp:txXfrm>
        <a:off x="363464" y="24033"/>
        <a:ext cx="4834875" cy="293016"/>
      </dsp:txXfrm>
    </dsp:sp>
    <dsp:sp modelId="{C8051317-9369-4AC3-92A4-76154D6185CF}">
      <dsp:nvSpPr>
        <dsp:cNvPr id="0" name=""/>
        <dsp:cNvSpPr/>
      </dsp:nvSpPr>
      <dsp:spPr>
        <a:xfrm>
          <a:off x="0" y="1882251"/>
          <a:ext cx="6952257" cy="148995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9572" tIns="229108" rIns="539572" bIns="142240" numCol="1" spcCol="1270" anchor="t" anchorCtr="0">
          <a:noAutofit/>
        </a:bodyPr>
        <a:lstStyle/>
        <a:p>
          <a:pPr marL="228600" lvl="1" indent="-228600" algn="l" defTabSz="889000">
            <a:lnSpc>
              <a:spcPct val="90000"/>
            </a:lnSpc>
            <a:spcBef>
              <a:spcPct val="0"/>
            </a:spcBef>
            <a:spcAft>
              <a:spcPct val="15000"/>
            </a:spcAft>
            <a:buNone/>
          </a:pPr>
          <a:r>
            <a:rPr lang="en-GB" sz="2000" kern="1200" dirty="0"/>
            <a:t>Avoids universalising the experiences of white, middle-class women, instead examining the way “socially constructed markers” such as gender, class, race, etc. interact (Hurtado, 1989).</a:t>
          </a:r>
        </a:p>
      </dsp:txBody>
      <dsp:txXfrm>
        <a:off x="0" y="1882251"/>
        <a:ext cx="6952257" cy="1489950"/>
      </dsp:txXfrm>
    </dsp:sp>
    <dsp:sp modelId="{BE620D33-87D0-40E5-94D7-476C69ADE10F}">
      <dsp:nvSpPr>
        <dsp:cNvPr id="0" name=""/>
        <dsp:cNvSpPr/>
      </dsp:nvSpPr>
      <dsp:spPr>
        <a:xfrm>
          <a:off x="347612" y="1719891"/>
          <a:ext cx="4866579" cy="3247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3945" tIns="0" rIns="183945" bIns="0" numCol="1" spcCol="1270" anchor="ctr" anchorCtr="0">
          <a:noAutofit/>
        </a:bodyPr>
        <a:lstStyle/>
        <a:p>
          <a:pPr marL="0" lvl="0" indent="0" algn="l" defTabSz="889000">
            <a:lnSpc>
              <a:spcPct val="90000"/>
            </a:lnSpc>
            <a:spcBef>
              <a:spcPct val="0"/>
            </a:spcBef>
            <a:spcAft>
              <a:spcPct val="35000"/>
            </a:spcAft>
            <a:buNone/>
          </a:pPr>
          <a:r>
            <a:rPr lang="en-GB" sz="2000" b="1" kern="1200"/>
            <a:t>Intersectional feminism</a:t>
          </a:r>
          <a:r>
            <a:rPr lang="en-GB" sz="2000" kern="1200"/>
            <a:t>: </a:t>
          </a:r>
        </a:p>
      </dsp:txBody>
      <dsp:txXfrm>
        <a:off x="363464" y="1735743"/>
        <a:ext cx="4834875" cy="293016"/>
      </dsp:txXfrm>
    </dsp:sp>
    <dsp:sp modelId="{1F2477F3-CCF7-4D5A-B3E7-54C9976BF354}">
      <dsp:nvSpPr>
        <dsp:cNvPr id="0" name=""/>
        <dsp:cNvSpPr/>
      </dsp:nvSpPr>
      <dsp:spPr>
        <a:xfrm>
          <a:off x="0" y="3593961"/>
          <a:ext cx="6952257" cy="93555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9572" tIns="229108" rIns="539572" bIns="142240" numCol="1" spcCol="1270" anchor="t" anchorCtr="0">
          <a:noAutofit/>
        </a:bodyPr>
        <a:lstStyle/>
        <a:p>
          <a:pPr marL="228600" lvl="1" indent="-228600" algn="l" defTabSz="889000">
            <a:lnSpc>
              <a:spcPct val="90000"/>
            </a:lnSpc>
            <a:spcBef>
              <a:spcPct val="0"/>
            </a:spcBef>
            <a:spcAft>
              <a:spcPct val="15000"/>
            </a:spcAft>
            <a:buNone/>
          </a:pPr>
          <a:r>
            <a:rPr lang="en-GB" sz="2000" kern="1200" dirty="0"/>
            <a:t>How do the different life experiences of women and men impact their learning? (Mirza, 2006; </a:t>
          </a:r>
          <a:r>
            <a:rPr lang="en-GB" sz="2000" kern="1200" dirty="0" err="1"/>
            <a:t>Zukas</a:t>
          </a:r>
          <a:r>
            <a:rPr lang="en-GB" sz="2000" kern="1200" dirty="0"/>
            <a:t>, 1998)</a:t>
          </a:r>
        </a:p>
      </dsp:txBody>
      <dsp:txXfrm>
        <a:off x="0" y="3593961"/>
        <a:ext cx="6952257" cy="935550"/>
      </dsp:txXfrm>
    </dsp:sp>
    <dsp:sp modelId="{1B15821B-F878-46C0-B1B4-CCC9D1BE33CB}">
      <dsp:nvSpPr>
        <dsp:cNvPr id="0" name=""/>
        <dsp:cNvSpPr/>
      </dsp:nvSpPr>
      <dsp:spPr>
        <a:xfrm>
          <a:off x="347612" y="3431601"/>
          <a:ext cx="4866579" cy="3247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3945" tIns="0" rIns="183945" bIns="0" numCol="1" spcCol="1270" anchor="ctr" anchorCtr="0">
          <a:noAutofit/>
        </a:bodyPr>
        <a:lstStyle/>
        <a:p>
          <a:pPr marL="0" lvl="0" indent="0" algn="l" defTabSz="889000">
            <a:lnSpc>
              <a:spcPct val="90000"/>
            </a:lnSpc>
            <a:spcBef>
              <a:spcPct val="0"/>
            </a:spcBef>
            <a:spcAft>
              <a:spcPct val="35000"/>
            </a:spcAft>
            <a:buNone/>
          </a:pPr>
          <a:r>
            <a:rPr lang="en-GB" sz="2000" b="1" kern="1200" baseline="0"/>
            <a:t>Intersectionality in adult education: </a:t>
          </a:r>
          <a:endParaRPr lang="en-GB" sz="2000" kern="1200"/>
        </a:p>
      </dsp:txBody>
      <dsp:txXfrm>
        <a:off x="363464" y="3447453"/>
        <a:ext cx="4834875" cy="2930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7368E-6CC9-4C0E-A37D-21C7FF0F0831}">
      <dsp:nvSpPr>
        <dsp:cNvPr id="0" name=""/>
        <dsp:cNvSpPr/>
      </dsp:nvSpPr>
      <dsp:spPr>
        <a:xfrm>
          <a:off x="0" y="406799"/>
          <a:ext cx="10506456" cy="176085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5418" tIns="541528" rIns="815418" bIns="227584" numCol="1" spcCol="1270" anchor="t" anchorCtr="0">
          <a:noAutofit/>
        </a:bodyPr>
        <a:lstStyle/>
        <a:p>
          <a:pPr marL="285750" lvl="1" indent="-285750" algn="l" defTabSz="1422400">
            <a:lnSpc>
              <a:spcPct val="90000"/>
            </a:lnSpc>
            <a:spcBef>
              <a:spcPct val="0"/>
            </a:spcBef>
            <a:spcAft>
              <a:spcPct val="15000"/>
            </a:spcAft>
            <a:buChar char="•"/>
          </a:pPr>
          <a:r>
            <a:rPr lang="en-GB" sz="3200" kern="1200" dirty="0"/>
            <a:t>Role of affect.</a:t>
          </a:r>
        </a:p>
        <a:p>
          <a:pPr marL="285750" lvl="1" indent="-285750" algn="l" defTabSz="1422400">
            <a:lnSpc>
              <a:spcPct val="90000"/>
            </a:lnSpc>
            <a:spcBef>
              <a:spcPct val="0"/>
            </a:spcBef>
            <a:spcAft>
              <a:spcPct val="15000"/>
            </a:spcAft>
            <a:buChar char="•"/>
          </a:pPr>
          <a:r>
            <a:rPr lang="en-GB" sz="3200" kern="1200"/>
            <a:t>Authority and expertise.</a:t>
          </a:r>
        </a:p>
      </dsp:txBody>
      <dsp:txXfrm>
        <a:off x="0" y="406799"/>
        <a:ext cx="10506456" cy="1760850"/>
      </dsp:txXfrm>
    </dsp:sp>
    <dsp:sp modelId="{B79DF5C8-C0A4-4C3B-9C21-D586506A2E75}">
      <dsp:nvSpPr>
        <dsp:cNvPr id="0" name=""/>
        <dsp:cNvSpPr/>
      </dsp:nvSpPr>
      <dsp:spPr>
        <a:xfrm>
          <a:off x="525322" y="23039"/>
          <a:ext cx="6248399" cy="7675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3" tIns="0" rIns="277983" bIns="0" numCol="1" spcCol="1270" anchor="ctr" anchorCtr="0">
          <a:noAutofit/>
        </a:bodyPr>
        <a:lstStyle/>
        <a:p>
          <a:pPr marL="0" lvl="0" indent="0" algn="l" defTabSz="1422400">
            <a:lnSpc>
              <a:spcPct val="90000"/>
            </a:lnSpc>
            <a:spcBef>
              <a:spcPct val="0"/>
            </a:spcBef>
            <a:spcAft>
              <a:spcPct val="35000"/>
            </a:spcAft>
            <a:buNone/>
            <a:defRPr b="1"/>
          </a:pPr>
          <a:r>
            <a:rPr lang="en-GB" sz="3200" kern="1200" dirty="0"/>
            <a:t>WWK as a “sensitising concept”.</a:t>
          </a:r>
          <a:endParaRPr lang="en-US" sz="3200" kern="1200" dirty="0"/>
        </a:p>
      </dsp:txBody>
      <dsp:txXfrm>
        <a:off x="562789" y="60506"/>
        <a:ext cx="6173465" cy="692586"/>
      </dsp:txXfrm>
    </dsp:sp>
    <dsp:sp modelId="{FB75C6A4-65CF-484D-8950-6C36B4E671A6}">
      <dsp:nvSpPr>
        <dsp:cNvPr id="0" name=""/>
        <dsp:cNvSpPr/>
      </dsp:nvSpPr>
      <dsp:spPr>
        <a:xfrm>
          <a:off x="0" y="2691810"/>
          <a:ext cx="10506456" cy="176085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5418" tIns="541528" rIns="815418" bIns="227584" numCol="1" spcCol="1270" anchor="t" anchorCtr="0">
          <a:noAutofit/>
        </a:bodyPr>
        <a:lstStyle/>
        <a:p>
          <a:pPr marL="285750" lvl="1" indent="-285750" algn="l" defTabSz="1422400">
            <a:lnSpc>
              <a:spcPct val="90000"/>
            </a:lnSpc>
            <a:spcBef>
              <a:spcPct val="0"/>
            </a:spcBef>
            <a:spcAft>
              <a:spcPct val="15000"/>
            </a:spcAft>
            <a:buChar char="•"/>
          </a:pPr>
          <a:r>
            <a:rPr lang="en-GB" sz="3200" kern="1200" dirty="0"/>
            <a:t>Avoid binary treatment of gender.</a:t>
          </a:r>
        </a:p>
        <a:p>
          <a:pPr marL="285750" lvl="1" indent="-285750" algn="l" defTabSz="1422400">
            <a:lnSpc>
              <a:spcPct val="90000"/>
            </a:lnSpc>
            <a:spcBef>
              <a:spcPct val="0"/>
            </a:spcBef>
            <a:spcAft>
              <a:spcPct val="15000"/>
            </a:spcAft>
            <a:buChar char="•"/>
          </a:pPr>
          <a:r>
            <a:rPr lang="en-GB" sz="3200" kern="1200" dirty="0"/>
            <a:t>Purposive sampling to recruit diverse participants.</a:t>
          </a:r>
        </a:p>
      </dsp:txBody>
      <dsp:txXfrm>
        <a:off x="0" y="2691810"/>
        <a:ext cx="10506456" cy="1760850"/>
      </dsp:txXfrm>
    </dsp:sp>
    <dsp:sp modelId="{1FE69A54-042B-4864-8F94-808A5C5F219E}">
      <dsp:nvSpPr>
        <dsp:cNvPr id="0" name=""/>
        <dsp:cNvSpPr/>
      </dsp:nvSpPr>
      <dsp:spPr>
        <a:xfrm>
          <a:off x="525322" y="2308050"/>
          <a:ext cx="9161892" cy="7675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983" tIns="0" rIns="277983" bIns="0" numCol="1" spcCol="1270" anchor="ctr" anchorCtr="0">
          <a:noAutofit/>
        </a:bodyPr>
        <a:lstStyle/>
        <a:p>
          <a:pPr marL="0" lvl="0" indent="0" algn="l" defTabSz="1422400">
            <a:lnSpc>
              <a:spcPct val="90000"/>
            </a:lnSpc>
            <a:spcBef>
              <a:spcPct val="0"/>
            </a:spcBef>
            <a:spcAft>
              <a:spcPct val="35000"/>
            </a:spcAft>
            <a:buNone/>
            <a:defRPr b="1"/>
          </a:pPr>
          <a:r>
            <a:rPr lang="en-GB" sz="3200" kern="1200" dirty="0"/>
            <a:t>Combining WWK</a:t>
          </a:r>
          <a:r>
            <a:rPr lang="en-GB" sz="3200" kern="1200" baseline="0" dirty="0"/>
            <a:t> with an intersectional approach.</a:t>
          </a:r>
          <a:endParaRPr lang="en-GB" sz="3200" kern="1200" dirty="0"/>
        </a:p>
      </dsp:txBody>
      <dsp:txXfrm>
        <a:off x="562789" y="2345517"/>
        <a:ext cx="9086958" cy="6925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77243-53E2-4256-8C8D-1247AC67880F}">
      <dsp:nvSpPr>
        <dsp:cNvPr id="0" name=""/>
        <dsp:cNvSpPr/>
      </dsp:nvSpPr>
      <dsp:spPr>
        <a:xfrm>
          <a:off x="0" y="133903"/>
          <a:ext cx="4603001" cy="59202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GB" sz="2300" kern="1200"/>
            <a:t>Laura Woods, she/her</a:t>
          </a:r>
          <a:endParaRPr lang="en-US" sz="2300" kern="1200"/>
        </a:p>
      </dsp:txBody>
      <dsp:txXfrm>
        <a:off x="28900" y="162803"/>
        <a:ext cx="4545201" cy="534220"/>
      </dsp:txXfrm>
    </dsp:sp>
    <dsp:sp modelId="{EF4214EE-ECDA-41FE-ACE1-002519D4153F}">
      <dsp:nvSpPr>
        <dsp:cNvPr id="0" name=""/>
        <dsp:cNvSpPr/>
      </dsp:nvSpPr>
      <dsp:spPr>
        <a:xfrm>
          <a:off x="0" y="792163"/>
          <a:ext cx="4603001" cy="59202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GB" sz="2300" kern="1200"/>
            <a:t>Email: </a:t>
          </a:r>
          <a:r>
            <a:rPr lang="en-GB" sz="2300" kern="1200">
              <a:hlinkClick xmlns:r="http://schemas.openxmlformats.org/officeDocument/2006/relationships" r:id="rId1"/>
            </a:rPr>
            <a:t>lwoods3@sheffield.ac.uk</a:t>
          </a:r>
          <a:endParaRPr lang="en-US" sz="2300" kern="1200"/>
        </a:p>
      </dsp:txBody>
      <dsp:txXfrm>
        <a:off x="28900" y="821063"/>
        <a:ext cx="4545201" cy="534220"/>
      </dsp:txXfrm>
    </dsp:sp>
    <dsp:sp modelId="{490DD954-8022-4213-A52A-6950704B3109}">
      <dsp:nvSpPr>
        <dsp:cNvPr id="0" name=""/>
        <dsp:cNvSpPr/>
      </dsp:nvSpPr>
      <dsp:spPr>
        <a:xfrm>
          <a:off x="0" y="1450424"/>
          <a:ext cx="4603001" cy="59202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GB" sz="2300" kern="1200"/>
            <a:t>Mastodon: </a:t>
          </a:r>
          <a:r>
            <a:rPr lang="en-GB" sz="2300" kern="1200">
              <a:hlinkClick xmlns:r="http://schemas.openxmlformats.org/officeDocument/2006/relationships" r:id="rId2"/>
            </a:rPr>
            <a:t>glammr.us/@woodsiegirl</a:t>
          </a:r>
          <a:endParaRPr lang="en-US" sz="2300" kern="1200"/>
        </a:p>
      </dsp:txBody>
      <dsp:txXfrm>
        <a:off x="28900" y="1479324"/>
        <a:ext cx="4545201" cy="534220"/>
      </dsp:txXfrm>
    </dsp:sp>
    <dsp:sp modelId="{40E7EEB7-B92A-4702-8502-E04F492825BF}">
      <dsp:nvSpPr>
        <dsp:cNvPr id="0" name=""/>
        <dsp:cNvSpPr/>
      </dsp:nvSpPr>
      <dsp:spPr>
        <a:xfrm>
          <a:off x="0" y="2108684"/>
          <a:ext cx="4603001" cy="59202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GB" sz="2300" kern="1200"/>
            <a:t>Bluesky: </a:t>
          </a:r>
          <a:r>
            <a:rPr lang="en-GB" sz="2300" kern="1200">
              <a:hlinkClick xmlns:r="http://schemas.openxmlformats.org/officeDocument/2006/relationships" r:id="rId3"/>
            </a:rPr>
            <a:t>@woodsiegirl.bsky.social</a:t>
          </a:r>
          <a:endParaRPr lang="en-US" sz="2300" kern="1200"/>
        </a:p>
      </dsp:txBody>
      <dsp:txXfrm>
        <a:off x="28900" y="2137584"/>
        <a:ext cx="4545201" cy="534220"/>
      </dsp:txXfrm>
    </dsp:sp>
    <dsp:sp modelId="{61FCDD7D-D37D-4745-B593-397FF6C2B266}">
      <dsp:nvSpPr>
        <dsp:cNvPr id="0" name=""/>
        <dsp:cNvSpPr/>
      </dsp:nvSpPr>
      <dsp:spPr>
        <a:xfrm>
          <a:off x="0" y="2766944"/>
          <a:ext cx="4603001" cy="59202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GB" sz="2300" kern="1200"/>
            <a:t>Website: </a:t>
          </a:r>
          <a:r>
            <a:rPr lang="en-GB" sz="2300" kern="1200">
              <a:hlinkClick xmlns:r="http://schemas.openxmlformats.org/officeDocument/2006/relationships" r:id="rId4"/>
            </a:rPr>
            <a:t>woodsieresearch.co.uk</a:t>
          </a:r>
          <a:r>
            <a:rPr lang="en-GB" sz="2300" kern="1200"/>
            <a:t> </a:t>
          </a:r>
          <a:endParaRPr lang="en-US" sz="2300" kern="1200"/>
        </a:p>
      </dsp:txBody>
      <dsp:txXfrm>
        <a:off x="28900" y="2795844"/>
        <a:ext cx="4545201" cy="5342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4B9E1D-27DE-4E23-A5A1-80DF5EEA55EF}" type="datetimeFigureOut">
              <a:rPr lang="en-GB" smtClean="0"/>
              <a:t>07/10/2023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B04095-373B-48E3-8201-6F626D6E0FB9}" type="slidenum">
              <a:rPr lang="en-GB" smtClean="0"/>
              <a:t>‹#›</a:t>
            </a:fld>
            <a:endParaRPr lang="en-GB"/>
          </a:p>
        </p:txBody>
      </p:sp>
    </p:spTree>
    <p:extLst>
      <p:ext uri="{BB962C8B-B14F-4D97-AF65-F5344CB8AC3E}">
        <p14:creationId xmlns:p14="http://schemas.microsoft.com/office/powerpoint/2010/main" val="1196549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these are here for context, still under revision.</a:t>
            </a:r>
          </a:p>
        </p:txBody>
      </p:sp>
      <p:sp>
        <p:nvSpPr>
          <p:cNvPr id="4" name="Slide Number Placeholder 3"/>
          <p:cNvSpPr>
            <a:spLocks noGrp="1"/>
          </p:cNvSpPr>
          <p:nvPr>
            <p:ph type="sldNum" sz="quarter" idx="5"/>
          </p:nvPr>
        </p:nvSpPr>
        <p:spPr/>
        <p:txBody>
          <a:bodyPr/>
          <a:lstStyle/>
          <a:p>
            <a:fld id="{3AB04095-373B-48E3-8201-6F626D6E0FB9}" type="slidenum">
              <a:rPr lang="en-GB" smtClean="0"/>
              <a:t>3</a:t>
            </a:fld>
            <a:endParaRPr lang="en-GB"/>
          </a:p>
        </p:txBody>
      </p:sp>
    </p:spTree>
    <p:extLst>
      <p:ext uri="{BB962C8B-B14F-4D97-AF65-F5344CB8AC3E}">
        <p14:creationId xmlns:p14="http://schemas.microsoft.com/office/powerpoint/2010/main" val="42687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Model developed in the 1980s by four educational psychologists. Aimed to investigate the authors’ observations that women students often doubted their intellectual capacity and felt “alienated” by formal education.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Struggled to map women’s experiences onto the model of intellectual development outlined by William Perry in the 1960s. Sought to extend this scheme to include women’s experiences, redress the balance.</a:t>
            </a:r>
          </a:p>
          <a:p>
            <a:r>
              <a:rPr lang="en-GB" dirty="0"/>
              <a:t>Extension of William Perry’s earlier scheme of intellectual development of college students (Perry, 1999/1968), which drew from a narrow pool – Harvard students, 98% men, race not described but almost certainly all white!</a:t>
            </a:r>
          </a:p>
          <a:p>
            <a:r>
              <a:rPr lang="en-GB" dirty="0"/>
              <a:t>In-depth interviews with 135 women, recruited from universities and “invisible colleges”, e.g. community support organisations.</a:t>
            </a:r>
          </a:p>
        </p:txBody>
      </p:sp>
      <p:sp>
        <p:nvSpPr>
          <p:cNvPr id="4" name="Slide Number Placeholder 3"/>
          <p:cNvSpPr>
            <a:spLocks noGrp="1"/>
          </p:cNvSpPr>
          <p:nvPr>
            <p:ph type="sldNum" sz="quarter" idx="5"/>
          </p:nvPr>
        </p:nvSpPr>
        <p:spPr/>
        <p:txBody>
          <a:bodyPr/>
          <a:lstStyle/>
          <a:p>
            <a:fld id="{3AB04095-373B-48E3-8201-6F626D6E0FB9}" type="slidenum">
              <a:rPr lang="en-GB" smtClean="0"/>
              <a:t>4</a:t>
            </a:fld>
            <a:endParaRPr lang="en-GB"/>
          </a:p>
        </p:txBody>
      </p:sp>
    </p:spTree>
    <p:extLst>
      <p:ext uri="{BB962C8B-B14F-4D97-AF65-F5344CB8AC3E}">
        <p14:creationId xmlns:p14="http://schemas.microsoft.com/office/powerpoint/2010/main" val="2359297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Silence: rare in this study, usually the youngest.</a:t>
            </a:r>
          </a:p>
        </p:txBody>
      </p:sp>
      <p:sp>
        <p:nvSpPr>
          <p:cNvPr id="4" name="Slide Number Placeholder 3"/>
          <p:cNvSpPr>
            <a:spLocks noGrp="1"/>
          </p:cNvSpPr>
          <p:nvPr>
            <p:ph type="sldNum" sz="quarter" idx="5"/>
          </p:nvPr>
        </p:nvSpPr>
        <p:spPr/>
        <p:txBody>
          <a:bodyPr/>
          <a:lstStyle/>
          <a:p>
            <a:fld id="{3AB04095-373B-48E3-8201-6F626D6E0FB9}" type="slidenum">
              <a:rPr lang="en-GB" smtClean="0"/>
              <a:t>5</a:t>
            </a:fld>
            <a:endParaRPr lang="en-GB"/>
          </a:p>
        </p:txBody>
      </p:sp>
    </p:spTree>
    <p:extLst>
      <p:ext uri="{BB962C8B-B14F-4D97-AF65-F5344CB8AC3E}">
        <p14:creationId xmlns:p14="http://schemas.microsoft.com/office/powerpoint/2010/main" val="3920239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Hierarchy: </a:t>
            </a:r>
          </a:p>
          <a:p>
            <a:r>
              <a:rPr lang="en-GB" dirty="0"/>
              <a:t>Feminist critiques saw the model as progressing from “irrational” to “rational” positions, reflecting the masculine bias in epistemology (Ruddick, 1996).</a:t>
            </a:r>
          </a:p>
          <a:p>
            <a:r>
              <a:rPr lang="en-GB" dirty="0"/>
              <a:t>The WWK authors are split on whether they consider the model to represent “desirable” progression (Goldberger, 1996).</a:t>
            </a:r>
          </a:p>
          <a:p>
            <a:r>
              <a:rPr lang="en-GB" dirty="0"/>
              <a:t>However they agree that the model is not intended to be linear or sequential (</a:t>
            </a:r>
            <a:r>
              <a:rPr lang="en-GB" dirty="0" err="1"/>
              <a:t>Belenky</a:t>
            </a:r>
            <a:r>
              <a:rPr lang="en-GB" dirty="0"/>
              <a:t> et al., 1997/1986).</a:t>
            </a:r>
            <a:endParaRPr lang="en-GB" baseline="0" dirty="0"/>
          </a:p>
          <a:p>
            <a:endParaRPr lang="en-GB" dirty="0"/>
          </a:p>
          <a:p>
            <a:r>
              <a:rPr lang="en-GB" dirty="0"/>
              <a:t>Gender essentialism:</a:t>
            </a:r>
          </a:p>
          <a:p>
            <a:r>
              <a:rPr lang="en-GB" dirty="0"/>
              <a:t>Criticised for assuming a common experience to all women, essentialising women’s experiences.</a:t>
            </a:r>
          </a:p>
          <a:p>
            <a:r>
              <a:rPr lang="en-GB" dirty="0"/>
              <a:t>Counter argument: the model was not intended to identify gender differences (they only interviewed female participants), but to explore women’s experiences in their own right, including the variations within this (Clinchy, 2002).</a:t>
            </a:r>
          </a:p>
          <a:p>
            <a:r>
              <a:rPr lang="en-GB" dirty="0"/>
              <a:t>The positions are not assumed to be exclusive to women, although later research suggested they may be more common among women (Baxter </a:t>
            </a:r>
            <a:r>
              <a:rPr lang="en-GB" dirty="0" err="1"/>
              <a:t>Magolda</a:t>
            </a:r>
            <a:r>
              <a:rPr lang="en-GB" dirty="0"/>
              <a:t>, 2004).</a:t>
            </a:r>
          </a:p>
          <a:p>
            <a:endParaRPr lang="en-GB" dirty="0"/>
          </a:p>
          <a:p>
            <a:r>
              <a:rPr lang="en-GB" dirty="0"/>
              <a:t>Race:</a:t>
            </a:r>
          </a:p>
          <a:p>
            <a:r>
              <a:rPr lang="en-GB" dirty="0"/>
              <a:t>Interview subjects were mostly white, the race/ethnic identity of most participants is not mentioned (Bing &amp; Trotman Reid, 1996; Stanton, 1996).</a:t>
            </a:r>
          </a:p>
          <a:p>
            <a:r>
              <a:rPr lang="en-GB" dirty="0"/>
              <a:t>Experiences of white women assumed to be universal (Hurtado, 1989, 1996; </a:t>
            </a:r>
            <a:r>
              <a:rPr lang="en-GB" dirty="0" err="1"/>
              <a:t>Schweickart</a:t>
            </a:r>
            <a:r>
              <a:rPr lang="en-GB" dirty="0"/>
              <a:t>, 1996).</a:t>
            </a:r>
          </a:p>
          <a:p>
            <a:r>
              <a:rPr lang="en-GB" dirty="0"/>
              <a:t>Later work by the WWK authors attempted to address these criticisms (e.g. Goldberger, 1996).</a:t>
            </a:r>
          </a:p>
        </p:txBody>
      </p:sp>
      <p:sp>
        <p:nvSpPr>
          <p:cNvPr id="4" name="Slide Number Placeholder 3"/>
          <p:cNvSpPr>
            <a:spLocks noGrp="1"/>
          </p:cNvSpPr>
          <p:nvPr>
            <p:ph type="sldNum" sz="quarter" idx="5"/>
          </p:nvPr>
        </p:nvSpPr>
        <p:spPr/>
        <p:txBody>
          <a:bodyPr/>
          <a:lstStyle/>
          <a:p>
            <a:fld id="{3AB04095-373B-48E3-8201-6F626D6E0FB9}" type="slidenum">
              <a:rPr lang="en-GB" smtClean="0"/>
              <a:t>6</a:t>
            </a:fld>
            <a:endParaRPr lang="en-GB"/>
          </a:p>
        </p:txBody>
      </p:sp>
    </p:spTree>
    <p:extLst>
      <p:ext uri="{BB962C8B-B14F-4D97-AF65-F5344CB8AC3E}">
        <p14:creationId xmlns:p14="http://schemas.microsoft.com/office/powerpoint/2010/main" val="333906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WWK has potential for investigating gendered information behaviour (Julien, 2005), however this has rarely been explored.</a:t>
            </a:r>
          </a:p>
          <a:p>
            <a:r>
              <a:rPr lang="en-GB" sz="1200" dirty="0"/>
              <a:t>Literature search found approximately 20 papers in LIS that cited the model, but most did not discuss or engage with it beyond the citation.</a:t>
            </a:r>
          </a:p>
          <a:p>
            <a:r>
              <a:rPr lang="en-GB" sz="1200" dirty="0"/>
              <a:t>Four papers found that engaged with WWK in a substantial way.</a:t>
            </a:r>
          </a:p>
        </p:txBody>
      </p:sp>
      <p:sp>
        <p:nvSpPr>
          <p:cNvPr id="4" name="Slide Number Placeholder 3"/>
          <p:cNvSpPr>
            <a:spLocks noGrp="1"/>
          </p:cNvSpPr>
          <p:nvPr>
            <p:ph type="sldNum" sz="quarter" idx="5"/>
          </p:nvPr>
        </p:nvSpPr>
        <p:spPr/>
        <p:txBody>
          <a:bodyPr/>
          <a:lstStyle/>
          <a:p>
            <a:fld id="{3AB04095-373B-48E3-8201-6F626D6E0FB9}" type="slidenum">
              <a:rPr lang="en-GB" smtClean="0"/>
              <a:t>7</a:t>
            </a:fld>
            <a:endParaRPr lang="en-GB"/>
          </a:p>
        </p:txBody>
      </p:sp>
    </p:spTree>
    <p:extLst>
      <p:ext uri="{BB962C8B-B14F-4D97-AF65-F5344CB8AC3E}">
        <p14:creationId xmlns:p14="http://schemas.microsoft.com/office/powerpoint/2010/main" val="2604495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Fields: </a:t>
            </a:r>
            <a:r>
              <a:rPr lang="en-US" dirty="0"/>
              <a:t>Notes that many of the competencies will be challenging for women in the earlier stages of the WWK model, and recommends strategies for IL teaching based on each stage.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Lloyd: </a:t>
            </a:r>
            <a:r>
              <a:rPr lang="en-US" dirty="0"/>
              <a:t>Presents information literacy as a way of knowing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Olson: </a:t>
            </a:r>
            <a:r>
              <a:rPr lang="en-US" dirty="0"/>
              <a:t>contrasting with hierarchical schemes such as Dewey or Library of Congress</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Westbrook &amp; Fourie: </a:t>
            </a:r>
            <a:r>
              <a:rPr lang="en-US" dirty="0"/>
              <a:t>Examine the information experiences of women with </a:t>
            </a:r>
            <a:r>
              <a:rPr lang="en-US" dirty="0" err="1"/>
              <a:t>gynaecological</a:t>
            </a:r>
            <a:r>
              <a:rPr lang="en-US" dirty="0"/>
              <a:t> cancer, relating the ways they find, share, discover and use information to the WWK ways of knowing.</a:t>
            </a:r>
          </a:p>
        </p:txBody>
      </p:sp>
      <p:sp>
        <p:nvSpPr>
          <p:cNvPr id="4" name="Slide Number Placeholder 3"/>
          <p:cNvSpPr>
            <a:spLocks noGrp="1"/>
          </p:cNvSpPr>
          <p:nvPr>
            <p:ph type="sldNum" sz="quarter" idx="5"/>
          </p:nvPr>
        </p:nvSpPr>
        <p:spPr/>
        <p:txBody>
          <a:bodyPr/>
          <a:lstStyle/>
          <a:p>
            <a:fld id="{3AB04095-373B-48E3-8201-6F626D6E0FB9}" type="slidenum">
              <a:rPr lang="en-GB" smtClean="0"/>
              <a:t>8</a:t>
            </a:fld>
            <a:endParaRPr lang="en-GB"/>
          </a:p>
        </p:txBody>
      </p:sp>
    </p:spTree>
    <p:extLst>
      <p:ext uri="{BB962C8B-B14F-4D97-AF65-F5344CB8AC3E}">
        <p14:creationId xmlns:p14="http://schemas.microsoft.com/office/powerpoint/2010/main" val="2008818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Amanda Folk: researched the IL development of first-generation university students, but also considered how their identities influenced this, if marginalised beyond their first-generation status.</a:t>
            </a:r>
          </a:p>
        </p:txBody>
      </p:sp>
      <p:sp>
        <p:nvSpPr>
          <p:cNvPr id="4" name="Slide Number Placeholder 3"/>
          <p:cNvSpPr>
            <a:spLocks noGrp="1"/>
          </p:cNvSpPr>
          <p:nvPr>
            <p:ph type="sldNum" sz="quarter" idx="5"/>
          </p:nvPr>
        </p:nvSpPr>
        <p:spPr/>
        <p:txBody>
          <a:bodyPr/>
          <a:lstStyle/>
          <a:p>
            <a:fld id="{3AB04095-373B-48E3-8201-6F626D6E0FB9}" type="slidenum">
              <a:rPr lang="en-GB" smtClean="0"/>
              <a:t>10</a:t>
            </a:fld>
            <a:endParaRPr lang="en-GB"/>
          </a:p>
        </p:txBody>
      </p:sp>
    </p:spTree>
    <p:extLst>
      <p:ext uri="{BB962C8B-B14F-4D97-AF65-F5344CB8AC3E}">
        <p14:creationId xmlns:p14="http://schemas.microsoft.com/office/powerpoint/2010/main" val="2004115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00000"/>
              </a:lnSpc>
              <a:defRPr b="1"/>
            </a:pPr>
            <a:r>
              <a:rPr lang="en-GB" sz="2800" dirty="0"/>
              <a:t>WWK as a “sensitising lens”.</a:t>
            </a:r>
            <a:endParaRPr lang="en-US" sz="2800" dirty="0"/>
          </a:p>
          <a:p>
            <a:pPr lvl="1">
              <a:lnSpc>
                <a:spcPct val="100000"/>
              </a:lnSpc>
            </a:pPr>
            <a:r>
              <a:rPr lang="en-GB" sz="2800" dirty="0"/>
              <a:t>Role of affect, particularly uncertainty/self-doubt.</a:t>
            </a:r>
          </a:p>
          <a:p>
            <a:pPr lvl="1">
              <a:lnSpc>
                <a:spcPct val="100000"/>
              </a:lnSpc>
            </a:pPr>
            <a:r>
              <a:rPr lang="en-GB" sz="2800" dirty="0"/>
              <a:t>Understanding of authority and expertise.</a:t>
            </a:r>
          </a:p>
          <a:p>
            <a:pPr lvl="0">
              <a:lnSpc>
                <a:spcPct val="100000"/>
              </a:lnSpc>
              <a:defRPr b="1"/>
            </a:pPr>
            <a:r>
              <a:rPr lang="en-GB" sz="2800" dirty="0"/>
              <a:t>Combining WWK</a:t>
            </a:r>
            <a:r>
              <a:rPr lang="en-GB" sz="2800" baseline="0" dirty="0"/>
              <a:t> with an intersectional approach.</a:t>
            </a:r>
            <a:endParaRPr lang="en-GB" sz="2800" dirty="0"/>
          </a:p>
          <a:p>
            <a:pPr lvl="1">
              <a:lnSpc>
                <a:spcPct val="100000"/>
              </a:lnSpc>
            </a:pPr>
            <a:r>
              <a:rPr lang="en-GB" sz="2800" dirty="0"/>
              <a:t>Purposive sampling to recruit diverse participants.</a:t>
            </a:r>
          </a:p>
          <a:p>
            <a:endParaRPr lang="en-GB" dirty="0"/>
          </a:p>
        </p:txBody>
      </p:sp>
      <p:sp>
        <p:nvSpPr>
          <p:cNvPr id="4" name="Slide Number Placeholder 3"/>
          <p:cNvSpPr>
            <a:spLocks noGrp="1"/>
          </p:cNvSpPr>
          <p:nvPr>
            <p:ph type="sldNum" sz="quarter" idx="5"/>
          </p:nvPr>
        </p:nvSpPr>
        <p:spPr/>
        <p:txBody>
          <a:bodyPr/>
          <a:lstStyle/>
          <a:p>
            <a:fld id="{3AB04095-373B-48E3-8201-6F626D6E0FB9}" type="slidenum">
              <a:rPr lang="en-GB" smtClean="0"/>
              <a:t>11</a:t>
            </a:fld>
            <a:endParaRPr lang="en-GB"/>
          </a:p>
        </p:txBody>
      </p:sp>
    </p:spTree>
    <p:extLst>
      <p:ext uri="{BB962C8B-B14F-4D97-AF65-F5344CB8AC3E}">
        <p14:creationId xmlns:p14="http://schemas.microsoft.com/office/powerpoint/2010/main" val="77396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F0F0-D2E3-C230-4B28-CB27083C35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92F31D9-07F9-D3E4-2C61-C8F8A1680F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4A0A36-CA4E-D4DB-D2C3-C6A612E15004}"/>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5" name="Footer Placeholder 4">
            <a:extLst>
              <a:ext uri="{FF2B5EF4-FFF2-40B4-BE49-F238E27FC236}">
                <a16:creationId xmlns:a16="http://schemas.microsoft.com/office/drawing/2014/main" id="{A1484A79-5009-3B5D-464B-2E46C221FE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012FA0-38F6-8502-FCE2-570236119219}"/>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1163367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B98C-A89C-6F49-2FE7-018449DFF4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175074-9208-E45D-E7AC-743EB05BAE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3C7826-9AE4-88FE-8B93-CE2F0D66A2F2}"/>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5" name="Footer Placeholder 4">
            <a:extLst>
              <a:ext uri="{FF2B5EF4-FFF2-40B4-BE49-F238E27FC236}">
                <a16:creationId xmlns:a16="http://schemas.microsoft.com/office/drawing/2014/main" id="{BA552DA1-8DF1-AF21-CECC-0AC5D82893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243AF9-7D70-CBF9-CD15-0CA95894465B}"/>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2275123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EEF83-4DBC-48D0-12AB-AC6FC1F037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4DF5BE-A0DD-B7D1-643C-B46DCF5B8F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965340-7C4D-F9CA-9123-AC487737088A}"/>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5" name="Footer Placeholder 4">
            <a:extLst>
              <a:ext uri="{FF2B5EF4-FFF2-40B4-BE49-F238E27FC236}">
                <a16:creationId xmlns:a16="http://schemas.microsoft.com/office/drawing/2014/main" id="{E8B7F937-B236-C7BB-F9F4-E375F9C4A9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0A7BB3-856F-6538-FCE7-12495CB68539}"/>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58806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0878-31A7-1B97-0E5C-670B2ACDE6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07C921-7EB6-6679-A20D-C997ED05D8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CAC8EF1-2547-2FB6-4579-CF09EF412D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D926F9A-FBBC-AFD0-0B11-242F6DE87CCF}"/>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6" name="Footer Placeholder 5">
            <a:extLst>
              <a:ext uri="{FF2B5EF4-FFF2-40B4-BE49-F238E27FC236}">
                <a16:creationId xmlns:a16="http://schemas.microsoft.com/office/drawing/2014/main" id="{A288F206-4192-BF62-321F-5E98BC0A8A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E6CE9A-E922-BD5A-6C46-9F4E45441199}"/>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725322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32611-BB5B-932A-A306-FAE18DF516C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79A8A1-621B-B722-117E-934C5F25C3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98BDED-393F-75F5-753B-495DE5CF9A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AB80012-8446-82FC-BBBC-E902902BA5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E7B3D2-F283-F088-0973-268CB317B5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7DA2578-20E6-DE84-A685-CE022CD28BFD}"/>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8" name="Footer Placeholder 7">
            <a:extLst>
              <a:ext uri="{FF2B5EF4-FFF2-40B4-BE49-F238E27FC236}">
                <a16:creationId xmlns:a16="http://schemas.microsoft.com/office/drawing/2014/main" id="{C8C337DF-46F6-0F7E-8007-F2FF0070CF3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015307F-99FE-F08A-0E4A-7E2D0303707F}"/>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2572463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4181E-840D-498E-445C-86B69ED78AA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42029D-4B00-1332-BAFE-21DEECC7A660}"/>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4" name="Footer Placeholder 3">
            <a:extLst>
              <a:ext uri="{FF2B5EF4-FFF2-40B4-BE49-F238E27FC236}">
                <a16:creationId xmlns:a16="http://schemas.microsoft.com/office/drawing/2014/main" id="{62C3638C-CFC8-88DA-EB86-F395706565E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D549A3-5AE4-578A-55B4-B0BC91059163}"/>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86123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A4195D-33AF-7BB8-1517-6406F0B71B5C}"/>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3" name="Footer Placeholder 2">
            <a:extLst>
              <a:ext uri="{FF2B5EF4-FFF2-40B4-BE49-F238E27FC236}">
                <a16:creationId xmlns:a16="http://schemas.microsoft.com/office/drawing/2014/main" id="{5855A325-9632-39E6-5196-E9FB9BCC9E0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3BE2AF-06A5-0199-E827-8CC63652580E}"/>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3743026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2FFB-C26B-947F-35F5-7373894128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6DB6284-3D03-3799-91B2-ED4A65A55A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51FFC50-09A6-72AF-06BA-771B9E41C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FEB8F8-EED4-7BE8-4EB9-63B793E1C52F}"/>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6" name="Footer Placeholder 5">
            <a:extLst>
              <a:ext uri="{FF2B5EF4-FFF2-40B4-BE49-F238E27FC236}">
                <a16:creationId xmlns:a16="http://schemas.microsoft.com/office/drawing/2014/main" id="{DD0D8ACA-A0B3-B475-FAD1-F9D2E590BD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6CCD1F-D199-142A-5D98-EA9D6E315477}"/>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438520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0745-414A-B4E8-384E-723D941502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26F212-ADE3-A073-A11C-E738F05CF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1ACD80A-28C9-A43B-D308-29538E6E1E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91255E-D333-FA75-D923-D1F4A63570BF}"/>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6" name="Footer Placeholder 5">
            <a:extLst>
              <a:ext uri="{FF2B5EF4-FFF2-40B4-BE49-F238E27FC236}">
                <a16:creationId xmlns:a16="http://schemas.microsoft.com/office/drawing/2014/main" id="{22F92E15-CD88-2A9B-A649-F6EBF4B412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0BFA8A-5A93-9103-B7D0-3472658CB1EA}"/>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388343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BD90-3B82-E341-2009-294AB99E2A8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4A81DAB-6864-6691-BF98-9491BBF580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EB63C3-C916-CC17-7763-8317994BBCB7}"/>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5" name="Footer Placeholder 4">
            <a:extLst>
              <a:ext uri="{FF2B5EF4-FFF2-40B4-BE49-F238E27FC236}">
                <a16:creationId xmlns:a16="http://schemas.microsoft.com/office/drawing/2014/main" id="{C89856C1-5B24-0FDC-342E-716EA33D3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757A2E-C581-1CC6-2A0B-527273EDE46D}"/>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188349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B82470-8AAE-DF79-937A-A59C8046EA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71DEB6-053D-5185-BF37-C7A60A5918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DCC5CC-7707-C6A1-D0A2-F5D2B7A8A490}"/>
              </a:ext>
            </a:extLst>
          </p:cNvPr>
          <p:cNvSpPr>
            <a:spLocks noGrp="1"/>
          </p:cNvSpPr>
          <p:nvPr>
            <p:ph type="dt" sz="half" idx="10"/>
          </p:nvPr>
        </p:nvSpPr>
        <p:spPr/>
        <p:txBody>
          <a:bodyPr/>
          <a:lstStyle/>
          <a:p>
            <a:fld id="{A3434C7E-1F9E-4381-8E77-9E6DD0E0EA50}" type="datetimeFigureOut">
              <a:rPr lang="en-GB" smtClean="0"/>
              <a:t>07/10/2023</a:t>
            </a:fld>
            <a:endParaRPr lang="en-GB"/>
          </a:p>
        </p:txBody>
      </p:sp>
      <p:sp>
        <p:nvSpPr>
          <p:cNvPr id="5" name="Footer Placeholder 4">
            <a:extLst>
              <a:ext uri="{FF2B5EF4-FFF2-40B4-BE49-F238E27FC236}">
                <a16:creationId xmlns:a16="http://schemas.microsoft.com/office/drawing/2014/main" id="{3101734D-24A5-B27C-36B7-E113B0E3BE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03E41C-70F1-BCF3-6F0F-B275E3E5B768}"/>
              </a:ext>
            </a:extLst>
          </p:cNvPr>
          <p:cNvSpPr>
            <a:spLocks noGrp="1"/>
          </p:cNvSpPr>
          <p:nvPr>
            <p:ph type="sldNum" sz="quarter" idx="12"/>
          </p:nvPr>
        </p:nvSpPr>
        <p:spPr/>
        <p:txBody>
          <a:bodyPr/>
          <a:lstStyle/>
          <a:p>
            <a:fld id="{0636D99A-5B49-47C4-94C2-3F0C9CC03974}" type="slidenum">
              <a:rPr lang="en-GB" smtClean="0"/>
              <a:t>‹#›</a:t>
            </a:fld>
            <a:endParaRPr lang="en-GB"/>
          </a:p>
        </p:txBody>
      </p:sp>
    </p:spTree>
    <p:extLst>
      <p:ext uri="{BB962C8B-B14F-4D97-AF65-F5344CB8AC3E}">
        <p14:creationId xmlns:p14="http://schemas.microsoft.com/office/powerpoint/2010/main" val="65247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55B5DE-6B46-9310-489A-0E874BABCC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01C865-6719-9730-9EF7-A665CA406A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DADCC6-3A13-5F4E-54E9-4451C8A7CC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34C7E-1F9E-4381-8E77-9E6DD0E0EA50}" type="datetimeFigureOut">
              <a:rPr lang="en-GB" smtClean="0"/>
              <a:t>07/10/2023</a:t>
            </a:fld>
            <a:endParaRPr lang="en-GB"/>
          </a:p>
        </p:txBody>
      </p:sp>
      <p:sp>
        <p:nvSpPr>
          <p:cNvPr id="5" name="Footer Placeholder 4">
            <a:extLst>
              <a:ext uri="{FF2B5EF4-FFF2-40B4-BE49-F238E27FC236}">
                <a16:creationId xmlns:a16="http://schemas.microsoft.com/office/drawing/2014/main" id="{17B3A4D5-C258-8044-8A9D-9D9B9268CF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5E083AA-FFDA-45AA-E34F-D6E5AED20C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6D99A-5B49-47C4-94C2-3F0C9CC03974}" type="slidenum">
              <a:rPr lang="en-GB" smtClean="0"/>
              <a:t>‹#›</a:t>
            </a:fld>
            <a:endParaRPr lang="en-GB"/>
          </a:p>
        </p:txBody>
      </p:sp>
    </p:spTree>
    <p:extLst>
      <p:ext uri="{BB962C8B-B14F-4D97-AF65-F5344CB8AC3E}">
        <p14:creationId xmlns:p14="http://schemas.microsoft.com/office/powerpoint/2010/main" val="2692024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2.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1B7868-F6E4-FF2C-5CB7-10B083512BD0}"/>
              </a:ext>
            </a:extLst>
          </p:cNvPr>
          <p:cNvSpPr>
            <a:spLocks noGrp="1"/>
          </p:cNvSpPr>
          <p:nvPr>
            <p:ph type="ctrTitle"/>
          </p:nvPr>
        </p:nvSpPr>
        <p:spPr>
          <a:xfrm>
            <a:off x="838200" y="1122362"/>
            <a:ext cx="6281928" cy="4135437"/>
          </a:xfrm>
        </p:spPr>
        <p:txBody>
          <a:bodyPr>
            <a:normAutofit/>
          </a:bodyPr>
          <a:lstStyle/>
          <a:p>
            <a:pPr algn="l"/>
            <a:r>
              <a:rPr lang="en-GB" sz="5600"/>
              <a:t>Approaches to Exploring the Information Worlds of Women Engineering Students</a:t>
            </a:r>
          </a:p>
        </p:txBody>
      </p:sp>
      <p:sp>
        <p:nvSpPr>
          <p:cNvPr id="15" name="Rectangle 10">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onnsiteX0" fmla="*/ 0 w 3647661"/>
              <a:gd name="connsiteY0" fmla="*/ 0 h 4436126"/>
              <a:gd name="connsiteX1" fmla="*/ 498514 w 3647661"/>
              <a:gd name="connsiteY1" fmla="*/ 0 h 4436126"/>
              <a:gd name="connsiteX2" fmla="*/ 1069981 w 3647661"/>
              <a:gd name="connsiteY2" fmla="*/ 0 h 4436126"/>
              <a:gd name="connsiteX3" fmla="*/ 1714401 w 3647661"/>
              <a:gd name="connsiteY3" fmla="*/ 0 h 4436126"/>
              <a:gd name="connsiteX4" fmla="*/ 2285868 w 3647661"/>
              <a:gd name="connsiteY4" fmla="*/ 0 h 4436126"/>
              <a:gd name="connsiteX5" fmla="*/ 2784381 w 3647661"/>
              <a:gd name="connsiteY5" fmla="*/ 0 h 4436126"/>
              <a:gd name="connsiteX6" fmla="*/ 3647661 w 3647661"/>
              <a:gd name="connsiteY6" fmla="*/ 0 h 4436126"/>
              <a:gd name="connsiteX7" fmla="*/ 3647661 w 3647661"/>
              <a:gd name="connsiteY7" fmla="*/ 633732 h 4436126"/>
              <a:gd name="connsiteX8" fmla="*/ 3647661 w 3647661"/>
              <a:gd name="connsiteY8" fmla="*/ 1267465 h 4436126"/>
              <a:gd name="connsiteX9" fmla="*/ 3647661 w 3647661"/>
              <a:gd name="connsiteY9" fmla="*/ 1768113 h 4436126"/>
              <a:gd name="connsiteX10" fmla="*/ 3647661 w 3647661"/>
              <a:gd name="connsiteY10" fmla="*/ 2446207 h 4436126"/>
              <a:gd name="connsiteX11" fmla="*/ 3647661 w 3647661"/>
              <a:gd name="connsiteY11" fmla="*/ 2946855 h 4436126"/>
              <a:gd name="connsiteX12" fmla="*/ 3647661 w 3647661"/>
              <a:gd name="connsiteY12" fmla="*/ 3580587 h 4436126"/>
              <a:gd name="connsiteX13" fmla="*/ 3647661 w 3647661"/>
              <a:gd name="connsiteY13" fmla="*/ 4436126 h 4436126"/>
              <a:gd name="connsiteX14" fmla="*/ 3039718 w 3647661"/>
              <a:gd name="connsiteY14" fmla="*/ 4436126 h 4436126"/>
              <a:gd name="connsiteX15" fmla="*/ 2431774 w 3647661"/>
              <a:gd name="connsiteY15" fmla="*/ 4436126 h 4436126"/>
              <a:gd name="connsiteX16" fmla="*/ 1823831 w 3647661"/>
              <a:gd name="connsiteY16" fmla="*/ 4436126 h 4436126"/>
              <a:gd name="connsiteX17" fmla="*/ 1288840 w 3647661"/>
              <a:gd name="connsiteY17" fmla="*/ 4436126 h 4436126"/>
              <a:gd name="connsiteX18" fmla="*/ 607943 w 3647661"/>
              <a:gd name="connsiteY18" fmla="*/ 4436126 h 4436126"/>
              <a:gd name="connsiteX19" fmla="*/ 0 w 3647661"/>
              <a:gd name="connsiteY19" fmla="*/ 4436126 h 4436126"/>
              <a:gd name="connsiteX20" fmla="*/ 0 w 3647661"/>
              <a:gd name="connsiteY20" fmla="*/ 3758032 h 4436126"/>
              <a:gd name="connsiteX21" fmla="*/ 0 w 3647661"/>
              <a:gd name="connsiteY21" fmla="*/ 3035578 h 4436126"/>
              <a:gd name="connsiteX22" fmla="*/ 0 w 3647661"/>
              <a:gd name="connsiteY22" fmla="*/ 2401845 h 4436126"/>
              <a:gd name="connsiteX23" fmla="*/ 0 w 3647661"/>
              <a:gd name="connsiteY23" fmla="*/ 1768113 h 4436126"/>
              <a:gd name="connsiteX24" fmla="*/ 0 w 3647661"/>
              <a:gd name="connsiteY24" fmla="*/ 1178742 h 4436126"/>
              <a:gd name="connsiteX25" fmla="*/ 0 w 3647661"/>
              <a:gd name="connsiteY25" fmla="*/ 589371 h 4436126"/>
              <a:gd name="connsiteX26" fmla="*/ 0 w 3647661"/>
              <a:gd name="connsiteY26"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E402685-C5FE-8A6E-ABC3-7A6B7F42AAA1}"/>
              </a:ext>
            </a:extLst>
          </p:cNvPr>
          <p:cNvSpPr>
            <a:spLocks noGrp="1"/>
          </p:cNvSpPr>
          <p:nvPr>
            <p:ph type="subTitle" idx="1"/>
          </p:nvPr>
        </p:nvSpPr>
        <p:spPr>
          <a:xfrm>
            <a:off x="7928114" y="1232452"/>
            <a:ext cx="3330436" cy="3850919"/>
          </a:xfrm>
        </p:spPr>
        <p:txBody>
          <a:bodyPr anchor="b">
            <a:normAutofit/>
          </a:bodyPr>
          <a:lstStyle/>
          <a:p>
            <a:pPr algn="l"/>
            <a:r>
              <a:rPr lang="en-GB" dirty="0">
                <a:solidFill>
                  <a:srgbClr val="FFFFFF"/>
                </a:solidFill>
              </a:rPr>
              <a:t>Laura Woods, PhD student, University of Sheffield, UK</a:t>
            </a:r>
          </a:p>
          <a:p>
            <a:pPr algn="l"/>
            <a:r>
              <a:rPr lang="en-GB" dirty="0">
                <a:solidFill>
                  <a:srgbClr val="FFFFFF"/>
                </a:solidFill>
              </a:rPr>
              <a:t>Pronouns: she/her</a:t>
            </a:r>
          </a:p>
          <a:p>
            <a:pPr algn="l"/>
            <a:r>
              <a:rPr lang="en-GB" dirty="0">
                <a:solidFill>
                  <a:srgbClr val="FFFFFF"/>
                </a:solidFill>
              </a:rPr>
              <a:t>lwoods3@sheffield.ac.uk</a:t>
            </a:r>
          </a:p>
        </p:txBody>
      </p:sp>
      <p:sp>
        <p:nvSpPr>
          <p:cNvPr id="16"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onnsiteX0" fmla="*/ 0 w 6281928"/>
              <a:gd name="connsiteY0" fmla="*/ 0 h 18288"/>
              <a:gd name="connsiteX1" fmla="*/ 572353 w 6281928"/>
              <a:gd name="connsiteY1" fmla="*/ 0 h 18288"/>
              <a:gd name="connsiteX2" fmla="*/ 1207526 w 6281928"/>
              <a:gd name="connsiteY2" fmla="*/ 0 h 18288"/>
              <a:gd name="connsiteX3" fmla="*/ 1779880 w 6281928"/>
              <a:gd name="connsiteY3" fmla="*/ 0 h 18288"/>
              <a:gd name="connsiteX4" fmla="*/ 2540691 w 6281928"/>
              <a:gd name="connsiteY4" fmla="*/ 0 h 18288"/>
              <a:gd name="connsiteX5" fmla="*/ 3238683 w 6281928"/>
              <a:gd name="connsiteY5" fmla="*/ 0 h 18288"/>
              <a:gd name="connsiteX6" fmla="*/ 3936675 w 6281928"/>
              <a:gd name="connsiteY6" fmla="*/ 0 h 18288"/>
              <a:gd name="connsiteX7" fmla="*/ 4760305 w 6281928"/>
              <a:gd name="connsiteY7" fmla="*/ 0 h 18288"/>
              <a:gd name="connsiteX8" fmla="*/ 5521117 w 6281928"/>
              <a:gd name="connsiteY8" fmla="*/ 0 h 18288"/>
              <a:gd name="connsiteX9" fmla="*/ 6281928 w 6281928"/>
              <a:gd name="connsiteY9" fmla="*/ 0 h 18288"/>
              <a:gd name="connsiteX10" fmla="*/ 6281928 w 6281928"/>
              <a:gd name="connsiteY10" fmla="*/ 18288 h 18288"/>
              <a:gd name="connsiteX11" fmla="*/ 5772394 w 6281928"/>
              <a:gd name="connsiteY11" fmla="*/ 18288 h 18288"/>
              <a:gd name="connsiteX12" fmla="*/ 5200040 w 6281928"/>
              <a:gd name="connsiteY12" fmla="*/ 18288 h 18288"/>
              <a:gd name="connsiteX13" fmla="*/ 4439229 w 6281928"/>
              <a:gd name="connsiteY13" fmla="*/ 18288 h 18288"/>
              <a:gd name="connsiteX14" fmla="*/ 3615599 w 6281928"/>
              <a:gd name="connsiteY14" fmla="*/ 18288 h 18288"/>
              <a:gd name="connsiteX15" fmla="*/ 2980426 w 6281928"/>
              <a:gd name="connsiteY15" fmla="*/ 18288 h 18288"/>
              <a:gd name="connsiteX16" fmla="*/ 2156795 w 6281928"/>
              <a:gd name="connsiteY16" fmla="*/ 18288 h 18288"/>
              <a:gd name="connsiteX17" fmla="*/ 1584442 w 6281928"/>
              <a:gd name="connsiteY17" fmla="*/ 18288 h 18288"/>
              <a:gd name="connsiteX18" fmla="*/ 1074908 w 6281928"/>
              <a:gd name="connsiteY18" fmla="*/ 18288 h 18288"/>
              <a:gd name="connsiteX19" fmla="*/ 0 w 6281928"/>
              <a:gd name="connsiteY19" fmla="*/ 18288 h 18288"/>
              <a:gd name="connsiteX20" fmla="*/ 0 w 6281928"/>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355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87688-DF78-8DA6-4998-C1EC495620FE}"/>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Today’s presentation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CA34895-D021-0D61-FB9B-4B4417BFB516}"/>
              </a:ext>
            </a:extLst>
          </p:cNvPr>
          <p:cNvSpPr>
            <a:spLocks noGrp="1"/>
          </p:cNvSpPr>
          <p:nvPr>
            <p:ph idx="1"/>
          </p:nvPr>
        </p:nvSpPr>
        <p:spPr>
          <a:xfrm>
            <a:off x="4447308" y="591344"/>
            <a:ext cx="6906491" cy="5585619"/>
          </a:xfrm>
        </p:spPr>
        <p:txBody>
          <a:bodyPr anchor="ctr">
            <a:normAutofit/>
          </a:bodyPr>
          <a:lstStyle/>
          <a:p>
            <a:r>
              <a:rPr lang="en-GB" dirty="0"/>
              <a:t>Aims and objectives of the PhD.</a:t>
            </a:r>
          </a:p>
          <a:p>
            <a:r>
              <a:rPr lang="en-GB" dirty="0"/>
              <a:t>Two approaches under consideration:</a:t>
            </a:r>
          </a:p>
          <a:p>
            <a:pPr lvl="1"/>
            <a:r>
              <a:rPr lang="en-GB" dirty="0"/>
              <a:t>Women’s Ways of Knowing.</a:t>
            </a:r>
          </a:p>
          <a:p>
            <a:pPr lvl="1"/>
            <a:r>
              <a:rPr lang="en-GB" dirty="0"/>
              <a:t>Intersectional feminism.</a:t>
            </a:r>
          </a:p>
          <a:p>
            <a:r>
              <a:rPr lang="en-GB" dirty="0"/>
              <a:t>Review of these concepts in LIS literature.</a:t>
            </a:r>
          </a:p>
          <a:p>
            <a:r>
              <a:rPr lang="en-GB" dirty="0"/>
              <a:t>Applications of these approaches in the PhD study.</a:t>
            </a:r>
          </a:p>
        </p:txBody>
      </p:sp>
    </p:spTree>
    <p:extLst>
      <p:ext uri="{BB962C8B-B14F-4D97-AF65-F5344CB8AC3E}">
        <p14:creationId xmlns:p14="http://schemas.microsoft.com/office/powerpoint/2010/main" val="389738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B58D0-FC79-5731-4C49-6C0C160F47A3}"/>
              </a:ext>
            </a:extLst>
          </p:cNvPr>
          <p:cNvSpPr>
            <a:spLocks noGrp="1"/>
          </p:cNvSpPr>
          <p:nvPr>
            <p:ph type="title"/>
          </p:nvPr>
        </p:nvSpPr>
        <p:spPr>
          <a:xfrm>
            <a:off x="838200" y="365125"/>
            <a:ext cx="10515600" cy="1325563"/>
          </a:xfrm>
        </p:spPr>
        <p:txBody>
          <a:bodyPr>
            <a:normAutofit/>
          </a:bodyPr>
          <a:lstStyle/>
          <a:p>
            <a:r>
              <a:rPr lang="en-GB" sz="5400"/>
              <a:t>Aims and objectives of the PhD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323E9D1-6D2F-F127-8AC9-074F3DCE9738}"/>
              </a:ext>
            </a:extLst>
          </p:cNvPr>
          <p:cNvSpPr>
            <a:spLocks noGrp="1"/>
          </p:cNvSpPr>
          <p:nvPr>
            <p:ph idx="1"/>
          </p:nvPr>
        </p:nvSpPr>
        <p:spPr>
          <a:xfrm>
            <a:off x="838200" y="1929383"/>
            <a:ext cx="10515600" cy="4709541"/>
          </a:xfrm>
        </p:spPr>
        <p:txBody>
          <a:bodyPr>
            <a:normAutofit fontScale="92500" lnSpcReduction="10000"/>
          </a:bodyPr>
          <a:lstStyle/>
          <a:p>
            <a:pPr marL="0" indent="0">
              <a:buNone/>
            </a:pPr>
            <a:r>
              <a:rPr lang="en-GB" sz="2600" b="1" dirty="0"/>
              <a:t>Aim: </a:t>
            </a:r>
            <a:r>
              <a:rPr lang="en-GB" sz="2600" dirty="0"/>
              <a:t>to explore information experiences within the </a:t>
            </a:r>
            <a:r>
              <a:rPr lang="en-GB" sz="2600" dirty="0" err="1"/>
              <a:t>lifeworlds</a:t>
            </a:r>
            <a:r>
              <a:rPr lang="en-GB" sz="2600" dirty="0"/>
              <a:t> of female engineering undergraduate students.</a:t>
            </a:r>
          </a:p>
          <a:p>
            <a:pPr marL="0" indent="0">
              <a:buNone/>
            </a:pPr>
            <a:r>
              <a:rPr lang="en-GB" sz="2000" b="1" dirty="0"/>
              <a:t>Research questions:</a:t>
            </a:r>
            <a:endParaRPr lang="en-GB" sz="2000" dirty="0"/>
          </a:p>
          <a:p>
            <a:pPr marL="514350" indent="-514350">
              <a:buFont typeface="+mj-lt"/>
              <a:buAutoNum type="arabicPeriod"/>
            </a:pPr>
            <a:r>
              <a:rPr lang="en-GB" sz="2000" dirty="0"/>
              <a:t>How does the experience of being a gender minority in an undergraduate engineering classroom impact the information behaviour of women students?</a:t>
            </a:r>
          </a:p>
          <a:p>
            <a:pPr marL="514350" indent="-514350">
              <a:buFont typeface="+mj-lt"/>
              <a:buAutoNum type="arabicPeriod"/>
            </a:pPr>
            <a:r>
              <a:rPr lang="en-GB" sz="2000" dirty="0"/>
              <a:t>How does the gendered learning environment of an Engineering classroom impact women’s information literacy development?</a:t>
            </a:r>
          </a:p>
          <a:p>
            <a:pPr marL="514350" indent="-514350">
              <a:buFont typeface="+mj-lt"/>
              <a:buAutoNum type="arabicPeriod"/>
            </a:pPr>
            <a:r>
              <a:rPr lang="en-GB" sz="2000" dirty="0"/>
              <a:t>What role does affect play in women engineering students’ information behaviour?</a:t>
            </a:r>
          </a:p>
          <a:p>
            <a:pPr marL="514350" indent="-514350">
              <a:buFont typeface="+mj-lt"/>
              <a:buAutoNum type="arabicPeriod"/>
            </a:pPr>
            <a:r>
              <a:rPr lang="en-GB" sz="2000" dirty="0"/>
              <a:t>What are the aims and motivations of female engineering students when engaging with information?</a:t>
            </a:r>
          </a:p>
          <a:p>
            <a:pPr marL="514350" indent="-514350">
              <a:buFont typeface="+mj-lt"/>
              <a:buAutoNum type="arabicPeriod"/>
            </a:pPr>
            <a:r>
              <a:rPr lang="en-GB" sz="2000" dirty="0"/>
              <a:t>How do female engineering students identify their information needs?</a:t>
            </a:r>
          </a:p>
          <a:p>
            <a:pPr marL="514350" indent="-514350">
              <a:buFont typeface="+mj-lt"/>
              <a:buAutoNum type="arabicPeriod"/>
            </a:pPr>
            <a:r>
              <a:rPr lang="en-GB" sz="2000" dirty="0"/>
              <a:t>How do female engineering students acquire information for their learning needs?</a:t>
            </a:r>
          </a:p>
          <a:p>
            <a:pPr marL="514350" indent="-514350">
              <a:buFont typeface="+mj-lt"/>
              <a:buAutoNum type="arabicPeriod"/>
            </a:pPr>
            <a:r>
              <a:rPr lang="en-GB" sz="2000" dirty="0"/>
              <a:t>Is Women’s Ways of Knowing (WWK) a useful lens through which to examine women engineering students’ information behaviour?</a:t>
            </a:r>
          </a:p>
        </p:txBody>
      </p:sp>
    </p:spTree>
    <p:extLst>
      <p:ext uri="{BB962C8B-B14F-4D97-AF65-F5344CB8AC3E}">
        <p14:creationId xmlns:p14="http://schemas.microsoft.com/office/powerpoint/2010/main" val="377707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53129-4C15-B81A-FDE1-89FA98065761}"/>
              </a:ext>
            </a:extLst>
          </p:cNvPr>
          <p:cNvSpPr>
            <a:spLocks noGrp="1"/>
          </p:cNvSpPr>
          <p:nvPr>
            <p:ph type="title"/>
          </p:nvPr>
        </p:nvSpPr>
        <p:spPr>
          <a:xfrm>
            <a:off x="838200" y="556995"/>
            <a:ext cx="10515600" cy="1133693"/>
          </a:xfrm>
        </p:spPr>
        <p:txBody>
          <a:bodyPr>
            <a:normAutofit/>
          </a:bodyPr>
          <a:lstStyle/>
          <a:p>
            <a:r>
              <a:rPr lang="en-GB" sz="5200"/>
              <a:t>Women’s Ways of Knowing (WWK)</a:t>
            </a:r>
          </a:p>
        </p:txBody>
      </p:sp>
      <p:graphicFrame>
        <p:nvGraphicFramePr>
          <p:cNvPr id="5" name="Content Placeholder 2">
            <a:extLst>
              <a:ext uri="{FF2B5EF4-FFF2-40B4-BE49-F238E27FC236}">
                <a16:creationId xmlns:a16="http://schemas.microsoft.com/office/drawing/2014/main" id="{35AD537E-2253-C54F-E461-55E2A879F437}"/>
              </a:ext>
              <a:ext uri="{C183D7F6-B498-43B3-948B-1728B52AA6E4}">
                <adec:decorative xmlns:adec="http://schemas.microsoft.com/office/drawing/2017/decorative" val="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9792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36A2D9-0C60-342D-4389-6F7897B4CB76}"/>
              </a:ext>
            </a:extLst>
          </p:cNvPr>
          <p:cNvSpPr>
            <a:spLocks noGrp="1"/>
          </p:cNvSpPr>
          <p:nvPr>
            <p:ph type="title"/>
          </p:nvPr>
        </p:nvSpPr>
        <p:spPr>
          <a:xfrm>
            <a:off x="838200" y="365125"/>
            <a:ext cx="10515600" cy="1325563"/>
          </a:xfrm>
        </p:spPr>
        <p:txBody>
          <a:bodyPr>
            <a:normAutofit/>
          </a:bodyPr>
          <a:lstStyle/>
          <a:p>
            <a:r>
              <a:rPr lang="en-GB" dirty="0"/>
              <a:t>The 5 “Ways of Knowing”</a:t>
            </a:r>
          </a:p>
        </p:txBody>
      </p:sp>
      <p:graphicFrame>
        <p:nvGraphicFramePr>
          <p:cNvPr id="7" name="Content Placeholder 6">
            <a:extLst>
              <a:ext uri="{FF2B5EF4-FFF2-40B4-BE49-F238E27FC236}">
                <a16:creationId xmlns:a16="http://schemas.microsoft.com/office/drawing/2014/main" id="{886A0886-C670-F36B-E51B-695ED8599B9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2902886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335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A3826CCB-6B3C-4DB0-9F63-8EB6815F307D}"/>
                                            </p:graphicEl>
                                          </p:spTgt>
                                        </p:tgtEl>
                                        <p:attrNameLst>
                                          <p:attrName>style.visibility</p:attrName>
                                        </p:attrNameLst>
                                      </p:cBhvr>
                                      <p:to>
                                        <p:strVal val="visible"/>
                                      </p:to>
                                    </p:set>
                                    <p:animEffect transition="in" filter="fade">
                                      <p:cBhvr>
                                        <p:cTn id="7" dur="500"/>
                                        <p:tgtEl>
                                          <p:spTgt spid="7">
                                            <p:graphicEl>
                                              <a:dgm id="{A3826CCB-6B3C-4DB0-9F63-8EB6815F307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graphicEl>
                                              <a:dgm id="{54C565A0-E668-4774-9A0C-36C3BED89DBA}"/>
                                            </p:graphicEl>
                                          </p:spTgt>
                                        </p:tgtEl>
                                        <p:attrNameLst>
                                          <p:attrName>style.visibility</p:attrName>
                                        </p:attrNameLst>
                                      </p:cBhvr>
                                      <p:to>
                                        <p:strVal val="visible"/>
                                      </p:to>
                                    </p:set>
                                    <p:animEffect transition="in" filter="fade">
                                      <p:cBhvr>
                                        <p:cTn id="10" dur="500"/>
                                        <p:tgtEl>
                                          <p:spTgt spid="7">
                                            <p:graphicEl>
                                              <a:dgm id="{54C565A0-E668-4774-9A0C-36C3BED89DBA}"/>
                                            </p:graphic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graphicEl>
                                              <a:dgm id="{990632D7-C3B0-41BF-9F54-F4DA29912068}"/>
                                            </p:graphicEl>
                                          </p:spTgt>
                                        </p:tgtEl>
                                        <p:attrNameLst>
                                          <p:attrName>style.visibility</p:attrName>
                                        </p:attrNameLst>
                                      </p:cBhvr>
                                      <p:to>
                                        <p:strVal val="visible"/>
                                      </p:to>
                                    </p:set>
                                    <p:animEffect transition="in" filter="fade">
                                      <p:cBhvr>
                                        <p:cTn id="14" dur="500"/>
                                        <p:tgtEl>
                                          <p:spTgt spid="7">
                                            <p:graphicEl>
                                              <a:dgm id="{990632D7-C3B0-41BF-9F54-F4DA29912068}"/>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graphicEl>
                                              <a:dgm id="{4BB8C5F4-9C38-41B4-8AC7-FBE085DEB6B0}"/>
                                            </p:graphicEl>
                                          </p:spTgt>
                                        </p:tgtEl>
                                        <p:attrNameLst>
                                          <p:attrName>style.visibility</p:attrName>
                                        </p:attrNameLst>
                                      </p:cBhvr>
                                      <p:to>
                                        <p:strVal val="visible"/>
                                      </p:to>
                                    </p:set>
                                    <p:animEffect transition="in" filter="fade">
                                      <p:cBhvr>
                                        <p:cTn id="17" dur="500"/>
                                        <p:tgtEl>
                                          <p:spTgt spid="7">
                                            <p:graphicEl>
                                              <a:dgm id="{4BB8C5F4-9C38-41B4-8AC7-FBE085DEB6B0}"/>
                                            </p:graphic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
                                            <p:graphicEl>
                                              <a:dgm id="{36D7E8C7-2DCE-4916-8102-9D40C29617E1}"/>
                                            </p:graphicEl>
                                          </p:spTgt>
                                        </p:tgtEl>
                                        <p:attrNameLst>
                                          <p:attrName>style.visibility</p:attrName>
                                        </p:attrNameLst>
                                      </p:cBhvr>
                                      <p:to>
                                        <p:strVal val="visible"/>
                                      </p:to>
                                    </p:set>
                                    <p:animEffect transition="in" filter="fade">
                                      <p:cBhvr>
                                        <p:cTn id="21" dur="500"/>
                                        <p:tgtEl>
                                          <p:spTgt spid="7">
                                            <p:graphicEl>
                                              <a:dgm id="{36D7E8C7-2DCE-4916-8102-9D40C29617E1}"/>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graphicEl>
                                              <a:dgm id="{EF31CBD4-125F-4DC0-A651-26BE754C4CCE}"/>
                                            </p:graphicEl>
                                          </p:spTgt>
                                        </p:tgtEl>
                                        <p:attrNameLst>
                                          <p:attrName>style.visibility</p:attrName>
                                        </p:attrNameLst>
                                      </p:cBhvr>
                                      <p:to>
                                        <p:strVal val="visible"/>
                                      </p:to>
                                    </p:set>
                                    <p:animEffect transition="in" filter="fade">
                                      <p:cBhvr>
                                        <p:cTn id="24" dur="500"/>
                                        <p:tgtEl>
                                          <p:spTgt spid="7">
                                            <p:graphicEl>
                                              <a:dgm id="{EF31CBD4-125F-4DC0-A651-26BE754C4CCE}"/>
                                            </p:graphic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graphicEl>
                                              <a:dgm id="{E4B26BC9-5496-4B94-BEF8-D2D8402A6627}"/>
                                            </p:graphicEl>
                                          </p:spTgt>
                                        </p:tgtEl>
                                        <p:attrNameLst>
                                          <p:attrName>style.visibility</p:attrName>
                                        </p:attrNameLst>
                                      </p:cBhvr>
                                      <p:to>
                                        <p:strVal val="visible"/>
                                      </p:to>
                                    </p:set>
                                    <p:animEffect transition="in" filter="fade">
                                      <p:cBhvr>
                                        <p:cTn id="28" dur="500"/>
                                        <p:tgtEl>
                                          <p:spTgt spid="7">
                                            <p:graphicEl>
                                              <a:dgm id="{E4B26BC9-5496-4B94-BEF8-D2D8402A6627}"/>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graphicEl>
                                              <a:dgm id="{EB8C6CE6-8B45-42AD-9650-39815C597051}"/>
                                            </p:graphicEl>
                                          </p:spTgt>
                                        </p:tgtEl>
                                        <p:attrNameLst>
                                          <p:attrName>style.visibility</p:attrName>
                                        </p:attrNameLst>
                                      </p:cBhvr>
                                      <p:to>
                                        <p:strVal val="visible"/>
                                      </p:to>
                                    </p:set>
                                    <p:animEffect transition="in" filter="fade">
                                      <p:cBhvr>
                                        <p:cTn id="31" dur="500"/>
                                        <p:tgtEl>
                                          <p:spTgt spid="7">
                                            <p:graphicEl>
                                              <a:dgm id="{EB8C6CE6-8B45-42AD-9650-39815C597051}"/>
                                            </p:graphic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7">
                                            <p:graphicEl>
                                              <a:dgm id="{DB5200C5-301F-4AB5-9223-8B318A7BD106}"/>
                                            </p:graphicEl>
                                          </p:spTgt>
                                        </p:tgtEl>
                                        <p:attrNameLst>
                                          <p:attrName>style.visibility</p:attrName>
                                        </p:attrNameLst>
                                      </p:cBhvr>
                                      <p:to>
                                        <p:strVal val="visible"/>
                                      </p:to>
                                    </p:set>
                                    <p:animEffect transition="in" filter="fade">
                                      <p:cBhvr>
                                        <p:cTn id="35" dur="500"/>
                                        <p:tgtEl>
                                          <p:spTgt spid="7">
                                            <p:graphicEl>
                                              <a:dgm id="{DB5200C5-301F-4AB5-9223-8B318A7BD106}"/>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graphicEl>
                                              <a:dgm id="{BD4CA1B1-E31E-4683-BEF5-D96A90E5EA74}"/>
                                            </p:graphicEl>
                                          </p:spTgt>
                                        </p:tgtEl>
                                        <p:attrNameLst>
                                          <p:attrName>style.visibility</p:attrName>
                                        </p:attrNameLst>
                                      </p:cBhvr>
                                      <p:to>
                                        <p:strVal val="visible"/>
                                      </p:to>
                                    </p:set>
                                    <p:animEffect transition="in" filter="fade">
                                      <p:cBhvr>
                                        <p:cTn id="38" dur="500"/>
                                        <p:tgtEl>
                                          <p:spTgt spid="7">
                                            <p:graphicEl>
                                              <a:dgm id="{BD4CA1B1-E31E-4683-BEF5-D96A90E5EA74}"/>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graphicEl>
                                              <a:dgm id="{B1654F8B-FA48-427E-9BD6-C02D07717037}"/>
                                            </p:graphicEl>
                                          </p:spTgt>
                                        </p:tgtEl>
                                        <p:attrNameLst>
                                          <p:attrName>style.visibility</p:attrName>
                                        </p:attrNameLst>
                                      </p:cBhvr>
                                      <p:to>
                                        <p:strVal val="visible"/>
                                      </p:to>
                                    </p:set>
                                    <p:animEffect transition="in" filter="fade">
                                      <p:cBhvr>
                                        <p:cTn id="43" dur="500"/>
                                        <p:tgtEl>
                                          <p:spTgt spid="7">
                                            <p:graphicEl>
                                              <a:dgm id="{B1654F8B-FA48-427E-9BD6-C02D07717037}"/>
                                            </p:graphic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graphicEl>
                                              <a:dgm id="{0C964894-1A33-41C7-AAEF-8E4FC36D55C0}"/>
                                            </p:graphicEl>
                                          </p:spTgt>
                                        </p:tgtEl>
                                        <p:attrNameLst>
                                          <p:attrName>style.visibility</p:attrName>
                                        </p:attrNameLst>
                                      </p:cBhvr>
                                      <p:to>
                                        <p:strVal val="visible"/>
                                      </p:to>
                                    </p:set>
                                    <p:animEffect transition="in" filter="fade">
                                      <p:cBhvr>
                                        <p:cTn id="46" dur="500"/>
                                        <p:tgtEl>
                                          <p:spTgt spid="7">
                                            <p:graphicEl>
                                              <a:dgm id="{0C964894-1A33-41C7-AAEF-8E4FC36D55C0}"/>
                                            </p:graphicEl>
                                          </p:spTgt>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7">
                                            <p:graphicEl>
                                              <a:dgm id="{D175CB6A-E773-411F-AEF7-0F23573B9F57}"/>
                                            </p:graphicEl>
                                          </p:spTgt>
                                        </p:tgtEl>
                                        <p:attrNameLst>
                                          <p:attrName>style.visibility</p:attrName>
                                        </p:attrNameLst>
                                      </p:cBhvr>
                                      <p:to>
                                        <p:strVal val="visible"/>
                                      </p:to>
                                    </p:set>
                                    <p:animEffect transition="in" filter="fade">
                                      <p:cBhvr>
                                        <p:cTn id="50" dur="500"/>
                                        <p:tgtEl>
                                          <p:spTgt spid="7">
                                            <p:graphicEl>
                                              <a:dgm id="{D175CB6A-E773-411F-AEF7-0F23573B9F57}"/>
                                            </p:graphic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graphicEl>
                                              <a:dgm id="{50B033C9-E949-433E-9DF9-E9073E50859D}"/>
                                            </p:graphicEl>
                                          </p:spTgt>
                                        </p:tgtEl>
                                        <p:attrNameLst>
                                          <p:attrName>style.visibility</p:attrName>
                                        </p:attrNameLst>
                                      </p:cBhvr>
                                      <p:to>
                                        <p:strVal val="visible"/>
                                      </p:to>
                                    </p:set>
                                    <p:animEffect transition="in" filter="fade">
                                      <p:cBhvr>
                                        <p:cTn id="53" dur="500"/>
                                        <p:tgtEl>
                                          <p:spTgt spid="7">
                                            <p:graphicEl>
                                              <a:dgm id="{50B033C9-E949-433E-9DF9-E9073E50859D}"/>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
                                            <p:graphicEl>
                                              <a:dgm id="{1B91AA1A-7CC4-40AB-8310-63D60E866D21}"/>
                                            </p:graphicEl>
                                          </p:spTgt>
                                        </p:tgtEl>
                                        <p:attrNameLst>
                                          <p:attrName>style.visibility</p:attrName>
                                        </p:attrNameLst>
                                      </p:cBhvr>
                                      <p:to>
                                        <p:strVal val="visible"/>
                                      </p:to>
                                    </p:set>
                                    <p:animEffect transition="in" filter="fade">
                                      <p:cBhvr>
                                        <p:cTn id="58" dur="500"/>
                                        <p:tgtEl>
                                          <p:spTgt spid="7">
                                            <p:graphicEl>
                                              <a:dgm id="{1B91AA1A-7CC4-40AB-8310-63D60E866D21}"/>
                                            </p:graphic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
                                            <p:graphicEl>
                                              <a:dgm id="{4D99E174-D79A-4AA1-95EC-6DEC86717BDB}"/>
                                            </p:graphicEl>
                                          </p:spTgt>
                                        </p:tgtEl>
                                        <p:attrNameLst>
                                          <p:attrName>style.visibility</p:attrName>
                                        </p:attrNameLst>
                                      </p:cBhvr>
                                      <p:to>
                                        <p:strVal val="visible"/>
                                      </p:to>
                                    </p:set>
                                    <p:animEffect transition="in" filter="fade">
                                      <p:cBhvr>
                                        <p:cTn id="61" dur="500"/>
                                        <p:tgtEl>
                                          <p:spTgt spid="7">
                                            <p:graphicEl>
                                              <a:dgm id="{4D99E174-D79A-4AA1-95EC-6DEC86717BDB}"/>
                                            </p:graphicEl>
                                          </p:spTgt>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7">
                                            <p:graphicEl>
                                              <a:dgm id="{7347FAE5-44B2-4CEB-9F21-B409584E8FCE}"/>
                                            </p:graphicEl>
                                          </p:spTgt>
                                        </p:tgtEl>
                                        <p:attrNameLst>
                                          <p:attrName>style.visibility</p:attrName>
                                        </p:attrNameLst>
                                      </p:cBhvr>
                                      <p:to>
                                        <p:strVal val="visible"/>
                                      </p:to>
                                    </p:set>
                                    <p:animEffect transition="in" filter="fade">
                                      <p:cBhvr>
                                        <p:cTn id="65" dur="500"/>
                                        <p:tgtEl>
                                          <p:spTgt spid="7">
                                            <p:graphicEl>
                                              <a:dgm id="{7347FAE5-44B2-4CEB-9F21-B409584E8FCE}"/>
                                            </p:graphic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
                                            <p:graphicEl>
                                              <a:dgm id="{E2FAF2E7-50FF-45E4-8E0C-8076C6614B22}"/>
                                            </p:graphicEl>
                                          </p:spTgt>
                                        </p:tgtEl>
                                        <p:attrNameLst>
                                          <p:attrName>style.visibility</p:attrName>
                                        </p:attrNameLst>
                                      </p:cBhvr>
                                      <p:to>
                                        <p:strVal val="visible"/>
                                      </p:to>
                                    </p:set>
                                    <p:animEffect transition="in" filter="fade">
                                      <p:cBhvr>
                                        <p:cTn id="68" dur="500"/>
                                        <p:tgtEl>
                                          <p:spTgt spid="7">
                                            <p:graphicEl>
                                              <a:dgm id="{E2FAF2E7-50FF-45E4-8E0C-8076C6614B22}"/>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7">
                                            <p:graphicEl>
                                              <a:dgm id="{C90BB985-207F-4C4B-A5AD-4DB534E1E9FD}"/>
                                            </p:graphicEl>
                                          </p:spTgt>
                                        </p:tgtEl>
                                        <p:attrNameLst>
                                          <p:attrName>style.visibility</p:attrName>
                                        </p:attrNameLst>
                                      </p:cBhvr>
                                      <p:to>
                                        <p:strVal val="visible"/>
                                      </p:to>
                                    </p:set>
                                    <p:animEffect transition="in" filter="fade">
                                      <p:cBhvr>
                                        <p:cTn id="73" dur="500"/>
                                        <p:tgtEl>
                                          <p:spTgt spid="7">
                                            <p:graphicEl>
                                              <a:dgm id="{C90BB985-207F-4C4B-A5AD-4DB534E1E9FD}"/>
                                            </p:graphic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
                                            <p:graphicEl>
                                              <a:dgm id="{1019F456-5534-496B-8696-1E25C26ABAC7}"/>
                                            </p:graphicEl>
                                          </p:spTgt>
                                        </p:tgtEl>
                                        <p:attrNameLst>
                                          <p:attrName>style.visibility</p:attrName>
                                        </p:attrNameLst>
                                      </p:cBhvr>
                                      <p:to>
                                        <p:strVal val="visible"/>
                                      </p:to>
                                    </p:set>
                                    <p:animEffect transition="in" filter="fade">
                                      <p:cBhvr>
                                        <p:cTn id="76" dur="500"/>
                                        <p:tgtEl>
                                          <p:spTgt spid="7">
                                            <p:graphicEl>
                                              <a:dgm id="{1019F456-5534-496B-8696-1E25C26ABAC7}"/>
                                            </p:graphicEl>
                                          </p:spTgt>
                                        </p:tgtEl>
                                      </p:cBhvr>
                                    </p:animEffect>
                                  </p:childTnLst>
                                </p:cTn>
                              </p:par>
                            </p:childTnLst>
                          </p:cTn>
                        </p:par>
                        <p:par>
                          <p:cTn id="77" fill="hold">
                            <p:stCondLst>
                              <p:cond delay="500"/>
                            </p:stCondLst>
                            <p:childTnLst>
                              <p:par>
                                <p:cTn id="78" presetID="10" presetClass="entr" presetSubtype="0" fill="hold" grpId="0" nodeType="afterEffect">
                                  <p:stCondLst>
                                    <p:cond delay="0"/>
                                  </p:stCondLst>
                                  <p:childTnLst>
                                    <p:set>
                                      <p:cBhvr>
                                        <p:cTn id="79" dur="1" fill="hold">
                                          <p:stCondLst>
                                            <p:cond delay="0"/>
                                          </p:stCondLst>
                                        </p:cTn>
                                        <p:tgtEl>
                                          <p:spTgt spid="7">
                                            <p:graphicEl>
                                              <a:dgm id="{8F14CBB1-B1F8-4825-BCC8-1FD067C7450E}"/>
                                            </p:graphicEl>
                                          </p:spTgt>
                                        </p:tgtEl>
                                        <p:attrNameLst>
                                          <p:attrName>style.visibility</p:attrName>
                                        </p:attrNameLst>
                                      </p:cBhvr>
                                      <p:to>
                                        <p:strVal val="visible"/>
                                      </p:to>
                                    </p:set>
                                    <p:animEffect transition="in" filter="fade">
                                      <p:cBhvr>
                                        <p:cTn id="80" dur="500"/>
                                        <p:tgtEl>
                                          <p:spTgt spid="7">
                                            <p:graphicEl>
                                              <a:dgm id="{8F14CBB1-B1F8-4825-BCC8-1FD067C7450E}"/>
                                            </p:graphic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
                                            <p:graphicEl>
                                              <a:dgm id="{8B102E9D-1DA5-48C7-9F74-B7F98C8D8817}"/>
                                            </p:graphicEl>
                                          </p:spTgt>
                                        </p:tgtEl>
                                        <p:attrNameLst>
                                          <p:attrName>style.visibility</p:attrName>
                                        </p:attrNameLst>
                                      </p:cBhvr>
                                      <p:to>
                                        <p:strVal val="visible"/>
                                      </p:to>
                                    </p:set>
                                    <p:animEffect transition="in" filter="fade">
                                      <p:cBhvr>
                                        <p:cTn id="83" dur="500"/>
                                        <p:tgtEl>
                                          <p:spTgt spid="7">
                                            <p:graphicEl>
                                              <a:dgm id="{8B102E9D-1DA5-48C7-9F74-B7F98C8D8817}"/>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7">
                                            <p:graphicEl>
                                              <a:dgm id="{1373292C-3CE9-4B06-9939-464245E63859}"/>
                                            </p:graphicEl>
                                          </p:spTgt>
                                        </p:tgtEl>
                                        <p:attrNameLst>
                                          <p:attrName>style.visibility</p:attrName>
                                        </p:attrNameLst>
                                      </p:cBhvr>
                                      <p:to>
                                        <p:strVal val="visible"/>
                                      </p:to>
                                    </p:set>
                                    <p:animEffect transition="in" filter="fade">
                                      <p:cBhvr>
                                        <p:cTn id="88" dur="500"/>
                                        <p:tgtEl>
                                          <p:spTgt spid="7">
                                            <p:graphicEl>
                                              <a:dgm id="{1373292C-3CE9-4B06-9939-464245E63859}"/>
                                            </p:graphic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
                                            <p:graphicEl>
                                              <a:dgm id="{E92984FA-A805-4166-A728-CF5987D824B8}"/>
                                            </p:graphicEl>
                                          </p:spTgt>
                                        </p:tgtEl>
                                        <p:attrNameLst>
                                          <p:attrName>style.visibility</p:attrName>
                                        </p:attrNameLst>
                                      </p:cBhvr>
                                      <p:to>
                                        <p:strVal val="visible"/>
                                      </p:to>
                                    </p:set>
                                    <p:animEffect transition="in" filter="fade">
                                      <p:cBhvr>
                                        <p:cTn id="91" dur="500"/>
                                        <p:tgtEl>
                                          <p:spTgt spid="7">
                                            <p:graphicEl>
                                              <a:dgm id="{E92984FA-A805-4166-A728-CF5987D824B8}"/>
                                            </p:graphicEl>
                                          </p:spTgt>
                                        </p:tgtEl>
                                      </p:cBhvr>
                                    </p:animEffect>
                                  </p:childTnLst>
                                </p:cTn>
                              </p:par>
                            </p:childTnLst>
                          </p:cTn>
                        </p:par>
                        <p:par>
                          <p:cTn id="92" fill="hold">
                            <p:stCondLst>
                              <p:cond delay="500"/>
                            </p:stCondLst>
                            <p:childTnLst>
                              <p:par>
                                <p:cTn id="93" presetID="10" presetClass="entr" presetSubtype="0" fill="hold" grpId="0" nodeType="afterEffect">
                                  <p:stCondLst>
                                    <p:cond delay="0"/>
                                  </p:stCondLst>
                                  <p:childTnLst>
                                    <p:set>
                                      <p:cBhvr>
                                        <p:cTn id="94" dur="1" fill="hold">
                                          <p:stCondLst>
                                            <p:cond delay="0"/>
                                          </p:stCondLst>
                                        </p:cTn>
                                        <p:tgtEl>
                                          <p:spTgt spid="7">
                                            <p:graphicEl>
                                              <a:dgm id="{9EC7AFAF-A152-4EFE-9629-3C720FCAE5CF}"/>
                                            </p:graphicEl>
                                          </p:spTgt>
                                        </p:tgtEl>
                                        <p:attrNameLst>
                                          <p:attrName>style.visibility</p:attrName>
                                        </p:attrNameLst>
                                      </p:cBhvr>
                                      <p:to>
                                        <p:strVal val="visible"/>
                                      </p:to>
                                    </p:set>
                                    <p:animEffect transition="in" filter="fade">
                                      <p:cBhvr>
                                        <p:cTn id="95" dur="500"/>
                                        <p:tgtEl>
                                          <p:spTgt spid="7">
                                            <p:graphicEl>
                                              <a:dgm id="{9EC7AFAF-A152-4EFE-9629-3C720FCAE5CF}"/>
                                            </p:graphic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7">
                                            <p:graphicEl>
                                              <a:dgm id="{945A2935-9750-4A45-89CD-887FBE090984}"/>
                                            </p:graphicEl>
                                          </p:spTgt>
                                        </p:tgtEl>
                                        <p:attrNameLst>
                                          <p:attrName>style.visibility</p:attrName>
                                        </p:attrNameLst>
                                      </p:cBhvr>
                                      <p:to>
                                        <p:strVal val="visible"/>
                                      </p:to>
                                    </p:set>
                                    <p:animEffect transition="in" filter="fade">
                                      <p:cBhvr>
                                        <p:cTn id="98" dur="500"/>
                                        <p:tgtEl>
                                          <p:spTgt spid="7">
                                            <p:graphicEl>
                                              <a:dgm id="{945A2935-9750-4A45-89CD-887FBE090984}"/>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7">
                                            <p:graphicEl>
                                              <a:dgm id="{35B1CC3D-172B-497A-8650-F82EDFDD3323}"/>
                                            </p:graphicEl>
                                          </p:spTgt>
                                        </p:tgtEl>
                                        <p:attrNameLst>
                                          <p:attrName>style.visibility</p:attrName>
                                        </p:attrNameLst>
                                      </p:cBhvr>
                                      <p:to>
                                        <p:strVal val="visible"/>
                                      </p:to>
                                    </p:set>
                                    <p:animEffect transition="in" filter="fade">
                                      <p:cBhvr>
                                        <p:cTn id="103" dur="500"/>
                                        <p:tgtEl>
                                          <p:spTgt spid="7">
                                            <p:graphicEl>
                                              <a:dgm id="{35B1CC3D-172B-497A-8650-F82EDFDD3323}"/>
                                            </p:graphic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
                                            <p:graphicEl>
                                              <a:dgm id="{1C8382A6-849D-43CC-9B9D-4741A878044D}"/>
                                            </p:graphicEl>
                                          </p:spTgt>
                                        </p:tgtEl>
                                        <p:attrNameLst>
                                          <p:attrName>style.visibility</p:attrName>
                                        </p:attrNameLst>
                                      </p:cBhvr>
                                      <p:to>
                                        <p:strVal val="visible"/>
                                      </p:to>
                                    </p:set>
                                    <p:animEffect transition="in" filter="fade">
                                      <p:cBhvr>
                                        <p:cTn id="106" dur="500"/>
                                        <p:tgtEl>
                                          <p:spTgt spid="7">
                                            <p:graphicEl>
                                              <a:dgm id="{1C8382A6-849D-43CC-9B9D-4741A878044D}"/>
                                            </p:graphicEl>
                                          </p:spTgt>
                                        </p:tgtEl>
                                      </p:cBhvr>
                                    </p:animEffec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7">
                                            <p:graphicEl>
                                              <a:dgm id="{50C51368-6A16-4C31-A0E6-3876ADC0AE7E}"/>
                                            </p:graphicEl>
                                          </p:spTgt>
                                        </p:tgtEl>
                                        <p:attrNameLst>
                                          <p:attrName>style.visibility</p:attrName>
                                        </p:attrNameLst>
                                      </p:cBhvr>
                                      <p:to>
                                        <p:strVal val="visible"/>
                                      </p:to>
                                    </p:set>
                                    <p:animEffect transition="in" filter="fade">
                                      <p:cBhvr>
                                        <p:cTn id="110" dur="500"/>
                                        <p:tgtEl>
                                          <p:spTgt spid="7">
                                            <p:graphicEl>
                                              <a:dgm id="{50C51368-6A16-4C31-A0E6-3876ADC0AE7E}"/>
                                            </p:graphicEl>
                                          </p:spTgt>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
                                            <p:graphicEl>
                                              <a:dgm id="{5094D654-4FDC-48B0-B2BE-1596850A68E5}"/>
                                            </p:graphicEl>
                                          </p:spTgt>
                                        </p:tgtEl>
                                        <p:attrNameLst>
                                          <p:attrName>style.visibility</p:attrName>
                                        </p:attrNameLst>
                                      </p:cBhvr>
                                      <p:to>
                                        <p:strVal val="visible"/>
                                      </p:to>
                                    </p:set>
                                    <p:animEffect transition="in" filter="fade">
                                      <p:cBhvr>
                                        <p:cTn id="113" dur="500"/>
                                        <p:tgtEl>
                                          <p:spTgt spid="7">
                                            <p:graphicEl>
                                              <a:dgm id="{5094D654-4FDC-48B0-B2BE-1596850A68E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53129-4C15-B81A-FDE1-89FA98065761}"/>
              </a:ext>
            </a:extLst>
          </p:cNvPr>
          <p:cNvSpPr>
            <a:spLocks noGrp="1"/>
          </p:cNvSpPr>
          <p:nvPr>
            <p:ph type="title"/>
          </p:nvPr>
        </p:nvSpPr>
        <p:spPr>
          <a:xfrm>
            <a:off x="838200" y="556995"/>
            <a:ext cx="10515600" cy="1133693"/>
          </a:xfrm>
        </p:spPr>
        <p:txBody>
          <a:bodyPr>
            <a:normAutofit/>
          </a:bodyPr>
          <a:lstStyle/>
          <a:p>
            <a:r>
              <a:rPr lang="en-GB" sz="5200" dirty="0"/>
              <a:t>WWK critiques</a:t>
            </a:r>
          </a:p>
        </p:txBody>
      </p:sp>
      <p:graphicFrame>
        <p:nvGraphicFramePr>
          <p:cNvPr id="5" name="Content Placeholder 2">
            <a:extLst>
              <a:ext uri="{FF2B5EF4-FFF2-40B4-BE49-F238E27FC236}">
                <a16:creationId xmlns:a16="http://schemas.microsoft.com/office/drawing/2014/main" id="{35AD537E-2253-C54F-E461-55E2A879F43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033960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283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84FC4C2F-0C6C-4A2A-8CE4-36FB572D2F18}"/>
                                            </p:graphicEl>
                                          </p:spTgt>
                                        </p:tgtEl>
                                        <p:attrNameLst>
                                          <p:attrName>style.visibility</p:attrName>
                                        </p:attrNameLst>
                                      </p:cBhvr>
                                      <p:to>
                                        <p:strVal val="visible"/>
                                      </p:to>
                                    </p:set>
                                    <p:animEffect transition="in" filter="fade">
                                      <p:cBhvr>
                                        <p:cTn id="7" dur="500"/>
                                        <p:tgtEl>
                                          <p:spTgt spid="5">
                                            <p:graphicEl>
                                              <a:dgm id="{84FC4C2F-0C6C-4A2A-8CE4-36FB572D2F18}"/>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AC07B989-98F9-4D52-9127-B1F01A3A086E}"/>
                                            </p:graphicEl>
                                          </p:spTgt>
                                        </p:tgtEl>
                                        <p:attrNameLst>
                                          <p:attrName>style.visibility</p:attrName>
                                        </p:attrNameLst>
                                      </p:cBhvr>
                                      <p:to>
                                        <p:strVal val="visible"/>
                                      </p:to>
                                    </p:set>
                                    <p:animEffect transition="in" filter="fade">
                                      <p:cBhvr>
                                        <p:cTn id="10" dur="500"/>
                                        <p:tgtEl>
                                          <p:spTgt spid="5">
                                            <p:graphicEl>
                                              <a:dgm id="{AC07B989-98F9-4D52-9127-B1F01A3A086E}"/>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graphicEl>
                                              <a:dgm id="{0C36642A-B7BF-4A97-A001-AC45996648E1}"/>
                                            </p:graphicEl>
                                          </p:spTgt>
                                        </p:tgtEl>
                                        <p:attrNameLst>
                                          <p:attrName>style.visibility</p:attrName>
                                        </p:attrNameLst>
                                      </p:cBhvr>
                                      <p:to>
                                        <p:strVal val="visible"/>
                                      </p:to>
                                    </p:set>
                                    <p:animEffect transition="in" filter="fade">
                                      <p:cBhvr>
                                        <p:cTn id="13" dur="500"/>
                                        <p:tgtEl>
                                          <p:spTgt spid="5">
                                            <p:graphicEl>
                                              <a:dgm id="{0C36642A-B7BF-4A97-A001-AC45996648E1}"/>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graphicEl>
                                              <a:dgm id="{70148ADC-50DD-467B-BDBA-262FCD0EAFAC}"/>
                                            </p:graphicEl>
                                          </p:spTgt>
                                        </p:tgtEl>
                                        <p:attrNameLst>
                                          <p:attrName>style.visibility</p:attrName>
                                        </p:attrNameLst>
                                      </p:cBhvr>
                                      <p:to>
                                        <p:strVal val="visible"/>
                                      </p:to>
                                    </p:set>
                                    <p:animEffect transition="in" filter="fade">
                                      <p:cBhvr>
                                        <p:cTn id="18" dur="500"/>
                                        <p:tgtEl>
                                          <p:spTgt spid="5">
                                            <p:graphicEl>
                                              <a:dgm id="{70148ADC-50DD-467B-BDBA-262FCD0EAFAC}"/>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graphicEl>
                                              <a:dgm id="{210F8C7A-15AD-4251-908E-22310433F4EE}"/>
                                            </p:graphicEl>
                                          </p:spTgt>
                                        </p:tgtEl>
                                        <p:attrNameLst>
                                          <p:attrName>style.visibility</p:attrName>
                                        </p:attrNameLst>
                                      </p:cBhvr>
                                      <p:to>
                                        <p:strVal val="visible"/>
                                      </p:to>
                                    </p:set>
                                    <p:animEffect transition="in" filter="fade">
                                      <p:cBhvr>
                                        <p:cTn id="21" dur="500"/>
                                        <p:tgtEl>
                                          <p:spTgt spid="5">
                                            <p:graphicEl>
                                              <a:dgm id="{210F8C7A-15AD-4251-908E-22310433F4EE}"/>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graphicEl>
                                              <a:dgm id="{549EF826-9370-43EE-8634-546701746E5B}"/>
                                            </p:graphicEl>
                                          </p:spTgt>
                                        </p:tgtEl>
                                        <p:attrNameLst>
                                          <p:attrName>style.visibility</p:attrName>
                                        </p:attrNameLst>
                                      </p:cBhvr>
                                      <p:to>
                                        <p:strVal val="visible"/>
                                      </p:to>
                                    </p:set>
                                    <p:animEffect transition="in" filter="fade">
                                      <p:cBhvr>
                                        <p:cTn id="24" dur="500"/>
                                        <p:tgtEl>
                                          <p:spTgt spid="5">
                                            <p:graphicEl>
                                              <a:dgm id="{549EF826-9370-43EE-8634-546701746E5B}"/>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graphicEl>
                                              <a:dgm id="{E5AB12B3-78A2-4D83-8E41-1E322516F293}"/>
                                            </p:graphicEl>
                                          </p:spTgt>
                                        </p:tgtEl>
                                        <p:attrNameLst>
                                          <p:attrName>style.visibility</p:attrName>
                                        </p:attrNameLst>
                                      </p:cBhvr>
                                      <p:to>
                                        <p:strVal val="visible"/>
                                      </p:to>
                                    </p:set>
                                    <p:animEffect transition="in" filter="fade">
                                      <p:cBhvr>
                                        <p:cTn id="29" dur="500"/>
                                        <p:tgtEl>
                                          <p:spTgt spid="5">
                                            <p:graphicEl>
                                              <a:dgm id="{E5AB12B3-78A2-4D83-8E41-1E322516F293}"/>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graphicEl>
                                              <a:dgm id="{C38653FD-58B9-4059-99A0-79122153C9D4}"/>
                                            </p:graphicEl>
                                          </p:spTgt>
                                        </p:tgtEl>
                                        <p:attrNameLst>
                                          <p:attrName>style.visibility</p:attrName>
                                        </p:attrNameLst>
                                      </p:cBhvr>
                                      <p:to>
                                        <p:strVal val="visible"/>
                                      </p:to>
                                    </p:set>
                                    <p:animEffect transition="in" filter="fade">
                                      <p:cBhvr>
                                        <p:cTn id="32" dur="500"/>
                                        <p:tgtEl>
                                          <p:spTgt spid="5">
                                            <p:graphicEl>
                                              <a:dgm id="{C38653FD-58B9-4059-99A0-79122153C9D4}"/>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graphicEl>
                                              <a:dgm id="{001039D3-5EC1-47EA-A143-5F09CEDA9F16}"/>
                                            </p:graphicEl>
                                          </p:spTgt>
                                        </p:tgtEl>
                                        <p:attrNameLst>
                                          <p:attrName>style.visibility</p:attrName>
                                        </p:attrNameLst>
                                      </p:cBhvr>
                                      <p:to>
                                        <p:strVal val="visible"/>
                                      </p:to>
                                    </p:set>
                                    <p:animEffect transition="in" filter="fade">
                                      <p:cBhvr>
                                        <p:cTn id="35" dur="500"/>
                                        <p:tgtEl>
                                          <p:spTgt spid="5">
                                            <p:graphicEl>
                                              <a:dgm id="{001039D3-5EC1-47EA-A143-5F09CEDA9F1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B90658-E274-1F00-E9F7-C0E111CB2153}"/>
              </a:ext>
            </a:extLst>
          </p:cNvPr>
          <p:cNvSpPr>
            <a:spLocks noGrp="1"/>
          </p:cNvSpPr>
          <p:nvPr>
            <p:ph type="title"/>
          </p:nvPr>
        </p:nvSpPr>
        <p:spPr>
          <a:xfrm>
            <a:off x="5297762" y="329184"/>
            <a:ext cx="6251110" cy="1783080"/>
          </a:xfrm>
        </p:spPr>
        <p:txBody>
          <a:bodyPr anchor="b">
            <a:normAutofit/>
          </a:bodyPr>
          <a:lstStyle/>
          <a:p>
            <a:r>
              <a:rPr lang="en-GB" sz="5400"/>
              <a:t>Applications of</a:t>
            </a:r>
            <a:r>
              <a:rPr lang="en-GB" sz="5400" baseline="0"/>
              <a:t> WWK within LIS research</a:t>
            </a:r>
            <a:endParaRPr lang="en-GB" sz="5400"/>
          </a:p>
        </p:txBody>
      </p:sp>
      <p:pic>
        <p:nvPicPr>
          <p:cNvPr id="5" name="Picture 4">
            <a:extLst>
              <a:ext uri="{FF2B5EF4-FFF2-40B4-BE49-F238E27FC236}">
                <a16:creationId xmlns:a16="http://schemas.microsoft.com/office/drawing/2014/main" id="{CB4C1218-73A6-A704-CDD1-153D50F69A6A}"/>
              </a:ext>
              <a:ext uri="{C183D7F6-B498-43B3-948B-1728B52AA6E4}">
                <adec:decorative xmlns:adec="http://schemas.microsoft.com/office/drawing/2017/decorative" val="1"/>
              </a:ext>
            </a:extLst>
          </p:cNvPr>
          <p:cNvPicPr>
            <a:picLocks noChangeAspect="1"/>
          </p:cNvPicPr>
          <p:nvPr/>
        </p:nvPicPr>
        <p:blipFill rotWithShape="1">
          <a:blip r:embed="rId3"/>
          <a:srcRect l="35340" r="2646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25A7C1-487A-B796-807E-18DB1C5F6577}"/>
              </a:ext>
            </a:extLst>
          </p:cNvPr>
          <p:cNvSpPr>
            <a:spLocks noGrp="1"/>
          </p:cNvSpPr>
          <p:nvPr>
            <p:ph idx="1"/>
          </p:nvPr>
        </p:nvSpPr>
        <p:spPr>
          <a:xfrm>
            <a:off x="5297762" y="2706624"/>
            <a:ext cx="6251110" cy="3483864"/>
          </a:xfrm>
        </p:spPr>
        <p:txBody>
          <a:bodyPr>
            <a:normAutofit/>
          </a:bodyPr>
          <a:lstStyle/>
          <a:p>
            <a:r>
              <a:rPr lang="en-GB" sz="2400" dirty="0"/>
              <a:t>WWK has potential for investigating gendered information behaviour (Julien, 2005).</a:t>
            </a:r>
          </a:p>
          <a:p>
            <a:r>
              <a:rPr lang="en-GB" sz="2400" dirty="0"/>
              <a:t>Rarely explored: Perry is more commonly cited in LIS literature.</a:t>
            </a:r>
          </a:p>
          <a:p>
            <a:r>
              <a:rPr lang="en-GB" sz="2400" dirty="0"/>
              <a:t>Approximately 20 LIS papers since 2000 cite the WWK model.</a:t>
            </a:r>
          </a:p>
          <a:p>
            <a:r>
              <a:rPr lang="en-GB" sz="2400" dirty="0"/>
              <a:t>Most only briefly mention, no further engagement.</a:t>
            </a:r>
          </a:p>
        </p:txBody>
      </p:sp>
    </p:spTree>
    <p:extLst>
      <p:ext uri="{BB962C8B-B14F-4D97-AF65-F5344CB8AC3E}">
        <p14:creationId xmlns:p14="http://schemas.microsoft.com/office/powerpoint/2010/main" val="242618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97038-EDA6-05A0-7B65-CDD314B0D6D4}"/>
              </a:ext>
            </a:extLst>
          </p:cNvPr>
          <p:cNvSpPr>
            <a:spLocks noGrp="1"/>
          </p:cNvSpPr>
          <p:nvPr>
            <p:ph type="title"/>
          </p:nvPr>
        </p:nvSpPr>
        <p:spPr/>
        <p:txBody>
          <a:bodyPr/>
          <a:lstStyle/>
          <a:p>
            <a:r>
              <a:rPr lang="en-GB"/>
              <a:t>Four papers applying WWK in LIS</a:t>
            </a:r>
            <a:endParaRPr lang="en-GB" dirty="0"/>
          </a:p>
        </p:txBody>
      </p:sp>
      <p:graphicFrame>
        <p:nvGraphicFramePr>
          <p:cNvPr id="18" name="Content Placeholder 2">
            <a:extLst>
              <a:ext uri="{FF2B5EF4-FFF2-40B4-BE49-F238E27FC236}">
                <a16:creationId xmlns:a16="http://schemas.microsoft.com/office/drawing/2014/main" id="{A83FFC85-B3E1-6335-4C42-D2F31C7A59C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49661685"/>
              </p:ext>
            </p:extLst>
          </p:nvPr>
        </p:nvGraphicFramePr>
        <p:xfrm>
          <a:off x="838200" y="1447800"/>
          <a:ext cx="10515600" cy="5172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1054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57D18A-FBA5-ED79-1E5E-1C037141F3F0}"/>
              </a:ext>
            </a:extLst>
          </p:cNvPr>
          <p:cNvSpPr>
            <a:spLocks noGrp="1"/>
          </p:cNvSpPr>
          <p:nvPr>
            <p:ph type="title"/>
          </p:nvPr>
        </p:nvSpPr>
        <p:spPr>
          <a:xfrm>
            <a:off x="572493" y="238539"/>
            <a:ext cx="11018520" cy="1434415"/>
          </a:xfrm>
        </p:spPr>
        <p:txBody>
          <a:bodyPr anchor="b">
            <a:normAutofit/>
          </a:bodyPr>
          <a:lstStyle/>
          <a:p>
            <a:r>
              <a:rPr lang="en-GB" sz="5400"/>
              <a:t>Intersectional</a:t>
            </a:r>
            <a:r>
              <a:rPr lang="en-GB" sz="5400" baseline="0"/>
              <a:t> feminism</a:t>
            </a:r>
            <a:endParaRPr lang="en-GB" sz="5400"/>
          </a:p>
        </p:txBody>
      </p:sp>
      <p:sp>
        <p:nvSpPr>
          <p:cNvPr id="3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2F32C8D-A88A-5642-5BB1-82950A89836C}"/>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041735997"/>
              </p:ext>
            </p:extLst>
          </p:nvPr>
        </p:nvGraphicFramePr>
        <p:xfrm>
          <a:off x="572492" y="1929781"/>
          <a:ext cx="6952257" cy="4537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 name="Picture 21" descr="Large walking intersection with one lone person">
            <a:extLst>
              <a:ext uri="{FF2B5EF4-FFF2-40B4-BE49-F238E27FC236}">
                <a16:creationId xmlns:a16="http://schemas.microsoft.com/office/drawing/2014/main" id="{2B5680F6-540B-0960-45B0-7D70B59BECF7}"/>
              </a:ext>
            </a:extLst>
          </p:cNvPr>
          <p:cNvPicPr>
            <a:picLocks noChangeAspect="1"/>
          </p:cNvPicPr>
          <p:nvPr/>
        </p:nvPicPr>
        <p:blipFill rotWithShape="1">
          <a:blip r:embed="rId7">
            <a:extLst>
              <a:ext uri="{28A0092B-C50C-407E-A947-70E740481C1C}">
                <a14:useLocalDpi xmlns:a14="http://schemas.microsoft.com/office/drawing/2010/main" val="0"/>
              </a:ext>
            </a:extLst>
          </a:blip>
          <a:srcRect l="15707" r="20077" b="2"/>
          <a:stretch/>
        </p:blipFill>
        <p:spPr>
          <a:xfrm>
            <a:off x="7675658" y="2093976"/>
            <a:ext cx="3941064" cy="4096512"/>
          </a:xfrm>
          <a:prstGeom prst="rect">
            <a:avLst/>
          </a:prstGeom>
        </p:spPr>
      </p:pic>
    </p:spTree>
    <p:extLst>
      <p:ext uri="{BB962C8B-B14F-4D97-AF65-F5344CB8AC3E}">
        <p14:creationId xmlns:p14="http://schemas.microsoft.com/office/powerpoint/2010/main" val="264607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E3671CB-F8CF-48EC-B498-439DF508CDF3}"/>
                                            </p:graphicEl>
                                          </p:spTgt>
                                        </p:tgtEl>
                                        <p:attrNameLst>
                                          <p:attrName>style.visibility</p:attrName>
                                        </p:attrNameLst>
                                      </p:cBhvr>
                                      <p:to>
                                        <p:strVal val="visible"/>
                                      </p:to>
                                    </p:set>
                                    <p:animEffect transition="in" filter="fade">
                                      <p:cBhvr>
                                        <p:cTn id="7" dur="500"/>
                                        <p:tgtEl>
                                          <p:spTgt spid="4">
                                            <p:graphicEl>
                                              <a:dgm id="{BE3671CB-F8CF-48EC-B498-439DF508CDF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78AD5E4A-F2CF-49C2-86FC-F148AFB51CF3}"/>
                                            </p:graphicEl>
                                          </p:spTgt>
                                        </p:tgtEl>
                                        <p:attrNameLst>
                                          <p:attrName>style.visibility</p:attrName>
                                        </p:attrNameLst>
                                      </p:cBhvr>
                                      <p:to>
                                        <p:strVal val="visible"/>
                                      </p:to>
                                    </p:set>
                                    <p:animEffect transition="in" filter="fade">
                                      <p:cBhvr>
                                        <p:cTn id="10" dur="500"/>
                                        <p:tgtEl>
                                          <p:spTgt spid="4">
                                            <p:graphicEl>
                                              <a:dgm id="{78AD5E4A-F2CF-49C2-86FC-F148AFB51CF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BE620D33-87D0-40E5-94D7-476C69ADE10F}"/>
                                            </p:graphicEl>
                                          </p:spTgt>
                                        </p:tgtEl>
                                        <p:attrNameLst>
                                          <p:attrName>style.visibility</p:attrName>
                                        </p:attrNameLst>
                                      </p:cBhvr>
                                      <p:to>
                                        <p:strVal val="visible"/>
                                      </p:to>
                                    </p:set>
                                    <p:animEffect transition="in" filter="fade">
                                      <p:cBhvr>
                                        <p:cTn id="15" dur="500"/>
                                        <p:tgtEl>
                                          <p:spTgt spid="4">
                                            <p:graphicEl>
                                              <a:dgm id="{BE620D33-87D0-40E5-94D7-476C69ADE10F}"/>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C8051317-9369-4AC3-92A4-76154D6185CF}"/>
                                            </p:graphicEl>
                                          </p:spTgt>
                                        </p:tgtEl>
                                        <p:attrNameLst>
                                          <p:attrName>style.visibility</p:attrName>
                                        </p:attrNameLst>
                                      </p:cBhvr>
                                      <p:to>
                                        <p:strVal val="visible"/>
                                      </p:to>
                                    </p:set>
                                    <p:animEffect transition="in" filter="fade">
                                      <p:cBhvr>
                                        <p:cTn id="18" dur="500"/>
                                        <p:tgtEl>
                                          <p:spTgt spid="4">
                                            <p:graphicEl>
                                              <a:dgm id="{C8051317-9369-4AC3-92A4-76154D6185CF}"/>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1B15821B-F878-46C0-B1B4-CCC9D1BE33CB}"/>
                                            </p:graphicEl>
                                          </p:spTgt>
                                        </p:tgtEl>
                                        <p:attrNameLst>
                                          <p:attrName>style.visibility</p:attrName>
                                        </p:attrNameLst>
                                      </p:cBhvr>
                                      <p:to>
                                        <p:strVal val="visible"/>
                                      </p:to>
                                    </p:set>
                                    <p:animEffect transition="in" filter="fade">
                                      <p:cBhvr>
                                        <p:cTn id="23" dur="500"/>
                                        <p:tgtEl>
                                          <p:spTgt spid="4">
                                            <p:graphicEl>
                                              <a:dgm id="{1B15821B-F878-46C0-B1B4-CCC9D1BE33CB}"/>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1F2477F3-CCF7-4D5A-B3E7-54C9976BF354}"/>
                                            </p:graphicEl>
                                          </p:spTgt>
                                        </p:tgtEl>
                                        <p:attrNameLst>
                                          <p:attrName>style.visibility</p:attrName>
                                        </p:attrNameLst>
                                      </p:cBhvr>
                                      <p:to>
                                        <p:strVal val="visible"/>
                                      </p:to>
                                    </p:set>
                                    <p:animEffect transition="in" filter="fade">
                                      <p:cBhvr>
                                        <p:cTn id="26" dur="500"/>
                                        <p:tgtEl>
                                          <p:spTgt spid="4">
                                            <p:graphicEl>
                                              <a:dgm id="{1F2477F3-CCF7-4D5A-B3E7-54C9976BF35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73D55-3617-2D3A-BF2D-B3995591CB71}"/>
              </a:ext>
            </a:extLst>
          </p:cNvPr>
          <p:cNvSpPr>
            <a:spLocks noGrp="1"/>
          </p:cNvSpPr>
          <p:nvPr>
            <p:ph type="title"/>
          </p:nvPr>
        </p:nvSpPr>
        <p:spPr>
          <a:xfrm>
            <a:off x="686834" y="1153572"/>
            <a:ext cx="3200400" cy="4461163"/>
          </a:xfrm>
        </p:spPr>
        <p:txBody>
          <a:bodyPr>
            <a:normAutofit/>
          </a:bodyPr>
          <a:lstStyle/>
          <a:p>
            <a:r>
              <a:rPr lang="en-GB" sz="3400">
                <a:solidFill>
                  <a:srgbClr val="FFFFFF"/>
                </a:solidFill>
              </a:rPr>
              <a:t>Intersectionality in LIS </a:t>
            </a:r>
            <a:r>
              <a:rPr lang="en-GB" sz="3400" baseline="0">
                <a:solidFill>
                  <a:srgbClr val="FFFFFF"/>
                </a:solidFill>
              </a:rPr>
              <a:t>research</a:t>
            </a:r>
            <a:endParaRPr lang="en-GB" sz="34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66EA0EB-F971-AD14-8B89-F10AD71BD163}"/>
              </a:ext>
            </a:extLst>
          </p:cNvPr>
          <p:cNvSpPr>
            <a:spLocks noGrp="1"/>
          </p:cNvSpPr>
          <p:nvPr>
            <p:ph idx="1"/>
          </p:nvPr>
        </p:nvSpPr>
        <p:spPr>
          <a:xfrm>
            <a:off x="4447308" y="591344"/>
            <a:ext cx="6906491" cy="5585619"/>
          </a:xfrm>
        </p:spPr>
        <p:txBody>
          <a:bodyPr anchor="ctr">
            <a:normAutofit/>
          </a:bodyPr>
          <a:lstStyle/>
          <a:p>
            <a:r>
              <a:rPr lang="en-GB" baseline="0" dirty="0"/>
              <a:t>Intersectionality is under-used in LIS research (</a:t>
            </a:r>
            <a:r>
              <a:rPr lang="en-GB" baseline="0" dirty="0" err="1"/>
              <a:t>Floegel</a:t>
            </a:r>
            <a:r>
              <a:rPr lang="en-GB" baseline="0" dirty="0"/>
              <a:t> &amp; Costello, 2022)</a:t>
            </a:r>
          </a:p>
          <a:p>
            <a:r>
              <a:rPr lang="en-GB" baseline="0" dirty="0"/>
              <a:t>Research into women’s information behaviour tends to look for gender differences (Urquhart </a:t>
            </a:r>
            <a:r>
              <a:rPr lang="en-GB" dirty="0"/>
              <a:t>&amp; Yeoman, 2010)</a:t>
            </a:r>
            <a:r>
              <a:rPr lang="en-GB" baseline="0" dirty="0"/>
              <a:t>.</a:t>
            </a:r>
          </a:p>
          <a:p>
            <a:r>
              <a:rPr lang="en-GB" dirty="0"/>
              <a:t>In the HE context, some themes have emerged from the literature review: </a:t>
            </a:r>
          </a:p>
          <a:p>
            <a:pPr lvl="1"/>
            <a:r>
              <a:rPr lang="en-GB" dirty="0"/>
              <a:t>Influence of gender segregation on information behaviour in Kuwait and Oman (Al-</a:t>
            </a:r>
            <a:r>
              <a:rPr lang="en-GB" dirty="0" err="1"/>
              <a:t>Aufi</a:t>
            </a:r>
            <a:r>
              <a:rPr lang="en-GB" dirty="0"/>
              <a:t> &amp; Al-Azri, 2013; Al-</a:t>
            </a:r>
            <a:r>
              <a:rPr lang="en-GB" dirty="0" err="1"/>
              <a:t>Muomen</a:t>
            </a:r>
            <a:r>
              <a:rPr lang="en-GB" dirty="0"/>
              <a:t> et al., 2012).</a:t>
            </a:r>
          </a:p>
          <a:p>
            <a:pPr lvl="1"/>
            <a:r>
              <a:rPr lang="en-GB" baseline="0" dirty="0"/>
              <a:t>Experiences of Muslim, Arabic-speaking women in HE libraries (</a:t>
            </a:r>
            <a:r>
              <a:rPr lang="en-GB" baseline="0" dirty="0" err="1"/>
              <a:t>Mahlhl</a:t>
            </a:r>
            <a:r>
              <a:rPr lang="en-GB" baseline="0" dirty="0"/>
              <a:t>, 2020).</a:t>
            </a:r>
          </a:p>
          <a:p>
            <a:pPr lvl="1"/>
            <a:r>
              <a:rPr lang="en-GB" dirty="0"/>
              <a:t>First-generation</a:t>
            </a:r>
            <a:r>
              <a:rPr lang="en-GB" baseline="0" dirty="0"/>
              <a:t> students’ development of information literacy (Folk, 2018, 2021).</a:t>
            </a:r>
            <a:endParaRPr lang="en-GB" dirty="0"/>
          </a:p>
        </p:txBody>
      </p:sp>
    </p:spTree>
    <p:extLst>
      <p:ext uri="{BB962C8B-B14F-4D97-AF65-F5344CB8AC3E}">
        <p14:creationId xmlns:p14="http://schemas.microsoft.com/office/powerpoint/2010/main" val="256889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D377EB-C9D2-4ED0-86A6-740A297E3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53129-4C15-B81A-FDE1-89FA98065761}"/>
              </a:ext>
            </a:extLst>
          </p:cNvPr>
          <p:cNvSpPr>
            <a:spLocks noGrp="1"/>
          </p:cNvSpPr>
          <p:nvPr>
            <p:ph type="title"/>
          </p:nvPr>
        </p:nvSpPr>
        <p:spPr>
          <a:xfrm>
            <a:off x="841248" y="685800"/>
            <a:ext cx="10506456" cy="1157005"/>
          </a:xfrm>
        </p:spPr>
        <p:txBody>
          <a:bodyPr anchor="b">
            <a:normAutofit/>
          </a:bodyPr>
          <a:lstStyle/>
          <a:p>
            <a:r>
              <a:rPr lang="en-GB"/>
              <a:t>Potential applications within the PhD research</a:t>
            </a:r>
          </a:p>
        </p:txBody>
      </p:sp>
      <p:sp>
        <p:nvSpPr>
          <p:cNvPr id="12" name="Rectangle 11">
            <a:extLst>
              <a:ext uri="{FF2B5EF4-FFF2-40B4-BE49-F238E27FC236}">
                <a16:creationId xmlns:a16="http://schemas.microsoft.com/office/drawing/2014/main" id="{066346BE-FDB4-4772-A696-0719490AB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093"/>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95805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5AD537E-2253-C54F-E461-55E2A879F43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480472613"/>
              </p:ext>
            </p:extLst>
          </p:nvPr>
        </p:nvGraphicFramePr>
        <p:xfrm>
          <a:off x="838200" y="2069316"/>
          <a:ext cx="10506456" cy="447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986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B79DF5C8-C0A4-4C3B-9C21-D586506A2E75}"/>
                                            </p:graphicEl>
                                          </p:spTgt>
                                        </p:tgtEl>
                                        <p:attrNameLst>
                                          <p:attrName>style.visibility</p:attrName>
                                        </p:attrNameLst>
                                      </p:cBhvr>
                                      <p:to>
                                        <p:strVal val="visible"/>
                                      </p:to>
                                    </p:set>
                                    <p:animEffect transition="in" filter="fade">
                                      <p:cBhvr>
                                        <p:cTn id="7" dur="500"/>
                                        <p:tgtEl>
                                          <p:spTgt spid="5">
                                            <p:graphicEl>
                                              <a:dgm id="{B79DF5C8-C0A4-4C3B-9C21-D586506A2E75}"/>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74A7368E-6CC9-4C0E-A37D-21C7FF0F0831}"/>
                                            </p:graphicEl>
                                          </p:spTgt>
                                        </p:tgtEl>
                                        <p:attrNameLst>
                                          <p:attrName>style.visibility</p:attrName>
                                        </p:attrNameLst>
                                      </p:cBhvr>
                                      <p:to>
                                        <p:strVal val="visible"/>
                                      </p:to>
                                    </p:set>
                                    <p:animEffect transition="in" filter="fade">
                                      <p:cBhvr>
                                        <p:cTn id="10" dur="500"/>
                                        <p:tgtEl>
                                          <p:spTgt spid="5">
                                            <p:graphicEl>
                                              <a:dgm id="{74A7368E-6CC9-4C0E-A37D-21C7FF0F0831}"/>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1FE69A54-042B-4864-8F94-808A5C5F219E}"/>
                                            </p:graphicEl>
                                          </p:spTgt>
                                        </p:tgtEl>
                                        <p:attrNameLst>
                                          <p:attrName>style.visibility</p:attrName>
                                        </p:attrNameLst>
                                      </p:cBhvr>
                                      <p:to>
                                        <p:strVal val="visible"/>
                                      </p:to>
                                    </p:set>
                                    <p:animEffect transition="in" filter="fade">
                                      <p:cBhvr>
                                        <p:cTn id="15" dur="500"/>
                                        <p:tgtEl>
                                          <p:spTgt spid="5">
                                            <p:graphicEl>
                                              <a:dgm id="{1FE69A54-042B-4864-8F94-808A5C5F219E}"/>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FB75C6A4-65CF-484D-8950-6C36B4E671A6}"/>
                                            </p:graphicEl>
                                          </p:spTgt>
                                        </p:tgtEl>
                                        <p:attrNameLst>
                                          <p:attrName>style.visibility</p:attrName>
                                        </p:attrNameLst>
                                      </p:cBhvr>
                                      <p:to>
                                        <p:strVal val="visible"/>
                                      </p:to>
                                    </p:set>
                                    <p:animEffect transition="in" filter="fade">
                                      <p:cBhvr>
                                        <p:cTn id="18" dur="500"/>
                                        <p:tgtEl>
                                          <p:spTgt spid="5">
                                            <p:graphicEl>
                                              <a:dgm id="{FB75C6A4-65CF-484D-8950-6C36B4E671A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9">
            <a:extLst>
              <a:ext uri="{FF2B5EF4-FFF2-40B4-BE49-F238E27FC236}">
                <a16:creationId xmlns:a16="http://schemas.microsoft.com/office/drawing/2014/main" id="{B47A3059-69F2-4E12-ACD8-A5FE281919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C0189E-CA9D-965F-010D-1D4692CC5140}"/>
              </a:ext>
            </a:extLst>
          </p:cNvPr>
          <p:cNvSpPr>
            <a:spLocks noGrp="1"/>
          </p:cNvSpPr>
          <p:nvPr>
            <p:ph type="title"/>
          </p:nvPr>
        </p:nvSpPr>
        <p:spPr>
          <a:xfrm>
            <a:off x="7145654" y="991443"/>
            <a:ext cx="4603001" cy="1087819"/>
          </a:xfrm>
        </p:spPr>
        <p:txBody>
          <a:bodyPr anchor="b">
            <a:normAutofit/>
          </a:bodyPr>
          <a:lstStyle/>
          <a:p>
            <a:r>
              <a:rPr lang="en-GB" sz="3400"/>
              <a:t>Contact me</a:t>
            </a:r>
          </a:p>
        </p:txBody>
      </p:sp>
      <p:pic>
        <p:nvPicPr>
          <p:cNvPr id="6" name="Picture 5" descr="QR code">
            <a:extLst>
              <a:ext uri="{FF2B5EF4-FFF2-40B4-BE49-F238E27FC236}">
                <a16:creationId xmlns:a16="http://schemas.microsoft.com/office/drawing/2014/main" id="{29741192-3FA5-8034-7972-65F035DB41EC}"/>
              </a:ext>
            </a:extLst>
          </p:cNvPr>
          <p:cNvPicPr>
            <a:picLocks noChangeAspect="1"/>
          </p:cNvPicPr>
          <p:nvPr/>
        </p:nvPicPr>
        <p:blipFill>
          <a:blip r:embed="rId2"/>
          <a:stretch>
            <a:fillRect/>
          </a:stretch>
        </p:blipFill>
        <p:spPr>
          <a:xfrm>
            <a:off x="797187" y="1063833"/>
            <a:ext cx="5551280" cy="5551280"/>
          </a:xfrm>
          <a:prstGeom prst="rect">
            <a:avLst/>
          </a:prstGeom>
        </p:spPr>
      </p:pic>
      <p:sp>
        <p:nvSpPr>
          <p:cNvPr id="27" name="Rectangle 21">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383398"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3">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55" y="2285541"/>
            <a:ext cx="4526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CB42E927-E0EF-F41C-7E8E-349E5AC2E39E}"/>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684059750"/>
              </p:ext>
            </p:extLst>
          </p:nvPr>
        </p:nvGraphicFramePr>
        <p:xfrm>
          <a:off x="7145654" y="2684095"/>
          <a:ext cx="4603001" cy="3492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2332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4FD16-2336-C40E-EA4C-790CAF4E0074}"/>
              </a:ext>
            </a:extLst>
          </p:cNvPr>
          <p:cNvSpPr>
            <a:spLocks noGrp="1"/>
          </p:cNvSpPr>
          <p:nvPr>
            <p:ph type="title"/>
          </p:nvPr>
        </p:nvSpPr>
        <p:spPr/>
        <p:txBody>
          <a:bodyPr/>
          <a:lstStyle/>
          <a:p>
            <a:r>
              <a:rPr lang="en-GB" dirty="0"/>
              <a:t>References (1)</a:t>
            </a:r>
          </a:p>
        </p:txBody>
      </p:sp>
      <p:sp>
        <p:nvSpPr>
          <p:cNvPr id="3" name="Content Placeholder 2">
            <a:extLst>
              <a:ext uri="{FF2B5EF4-FFF2-40B4-BE49-F238E27FC236}">
                <a16:creationId xmlns:a16="http://schemas.microsoft.com/office/drawing/2014/main" id="{2BEA6151-1EA8-037F-01E1-73CBB1CA65ED}"/>
              </a:ext>
            </a:extLst>
          </p:cNvPr>
          <p:cNvSpPr>
            <a:spLocks noGrp="1"/>
          </p:cNvSpPr>
          <p:nvPr>
            <p:ph idx="1"/>
          </p:nvPr>
        </p:nvSpPr>
        <p:spPr>
          <a:xfrm>
            <a:off x="838200" y="1231641"/>
            <a:ext cx="10515600" cy="5261234"/>
          </a:xfrm>
        </p:spPr>
        <p:txBody>
          <a:bodyPr>
            <a:normAutofit fontScale="70000" lnSpcReduction="20000"/>
          </a:bodyPr>
          <a:lstStyle/>
          <a:p>
            <a:pPr marL="0" indent="0">
              <a:buNone/>
            </a:pPr>
            <a:r>
              <a:rPr lang="en-GB" sz="1800" dirty="0">
                <a:latin typeface="Calibri" panose="020F0502020204030204" pitchFamily="34" charset="0"/>
              </a:rPr>
              <a:t>Al-</a:t>
            </a:r>
            <a:r>
              <a:rPr lang="en-GB" sz="1800" dirty="0" err="1">
                <a:latin typeface="Calibri" panose="020F0502020204030204" pitchFamily="34" charset="0"/>
              </a:rPr>
              <a:t>Aufi</a:t>
            </a:r>
            <a:r>
              <a:rPr lang="en-GB" sz="1800" dirty="0">
                <a:latin typeface="Calibri" panose="020F0502020204030204" pitchFamily="34" charset="0"/>
              </a:rPr>
              <a:t>, A., &amp; Al-Azri, H. (2013). Information literacy in Oman’s higher education: A descriptive-inferential approach. </a:t>
            </a:r>
            <a:r>
              <a:rPr lang="en-GB" sz="1800" i="1" dirty="0">
                <a:latin typeface="Calibri" panose="020F0502020204030204" pitchFamily="34" charset="0"/>
              </a:rPr>
              <a:t>Journal of Librarianship &amp; Information Science, 45</a:t>
            </a:r>
            <a:r>
              <a:rPr lang="en-GB" sz="1800" dirty="0">
                <a:latin typeface="Calibri" panose="020F0502020204030204" pitchFamily="34" charset="0"/>
              </a:rPr>
              <a:t>(4), 335-346. https://doi.org/10.1177/0961000613486824 </a:t>
            </a:r>
          </a:p>
          <a:p>
            <a:pPr marL="0" indent="0">
              <a:buNone/>
            </a:pPr>
            <a:r>
              <a:rPr lang="en-GB" sz="1800" dirty="0">
                <a:latin typeface="Calibri" panose="020F0502020204030204" pitchFamily="34" charset="0"/>
              </a:rPr>
              <a:t>Al-</a:t>
            </a:r>
            <a:r>
              <a:rPr lang="en-GB" sz="1800" dirty="0" err="1">
                <a:latin typeface="Calibri" panose="020F0502020204030204" pitchFamily="34" charset="0"/>
              </a:rPr>
              <a:t>Muomen</a:t>
            </a:r>
            <a:r>
              <a:rPr lang="en-GB" sz="1800" dirty="0">
                <a:latin typeface="Calibri" panose="020F0502020204030204" pitchFamily="34" charset="0"/>
              </a:rPr>
              <a:t>, N., Morris, A., &amp; Maynard, S. (2012). Modelling information-seeking behaviour of graduate students at Kuwait University. </a:t>
            </a:r>
            <a:r>
              <a:rPr lang="en-GB" sz="1800" i="1" dirty="0">
                <a:latin typeface="Calibri" panose="020F0502020204030204" pitchFamily="34" charset="0"/>
              </a:rPr>
              <a:t>Journal of Documentation, 68</a:t>
            </a:r>
            <a:r>
              <a:rPr lang="en-GB" sz="1800" dirty="0">
                <a:latin typeface="Calibri" panose="020F0502020204030204" pitchFamily="34" charset="0"/>
              </a:rPr>
              <a:t>(4), 430-459. https://doi.org/10.1108/00220411211239057 </a:t>
            </a:r>
          </a:p>
          <a:p>
            <a:pPr marL="0" indent="0">
              <a:buNone/>
            </a:pPr>
            <a:r>
              <a:rPr lang="en-GB" sz="1800" dirty="0">
                <a:latin typeface="Calibri" panose="020F0502020204030204" pitchFamily="34" charset="0"/>
              </a:rPr>
              <a:t>Baxter </a:t>
            </a:r>
            <a:r>
              <a:rPr lang="en-GB" sz="1800" dirty="0" err="1">
                <a:latin typeface="Calibri" panose="020F0502020204030204" pitchFamily="34" charset="0"/>
              </a:rPr>
              <a:t>Magolda</a:t>
            </a:r>
            <a:r>
              <a:rPr lang="en-GB" sz="1800" dirty="0">
                <a:latin typeface="Calibri" panose="020F0502020204030204" pitchFamily="34" charset="0"/>
              </a:rPr>
              <a:t>, M. B. (2004). Epistemological reflection: the evolution of epistemological assumptions from age 18 to 30. In B. K. Hofer &amp; P. R. </a:t>
            </a:r>
            <a:r>
              <a:rPr lang="en-GB" sz="1800" dirty="0" err="1">
                <a:latin typeface="Calibri" panose="020F0502020204030204" pitchFamily="34" charset="0"/>
              </a:rPr>
              <a:t>Pintrich</a:t>
            </a:r>
            <a:r>
              <a:rPr lang="en-GB" sz="1800" dirty="0">
                <a:latin typeface="Calibri" panose="020F0502020204030204" pitchFamily="34" charset="0"/>
              </a:rPr>
              <a:t> (Eds.), </a:t>
            </a:r>
            <a:r>
              <a:rPr lang="en-GB" sz="1800" i="1" dirty="0">
                <a:latin typeface="Calibri" panose="020F0502020204030204" pitchFamily="34" charset="0"/>
              </a:rPr>
              <a:t>Personal epistemology : The psychology of beliefs about knowledge and knowing </a:t>
            </a:r>
            <a:r>
              <a:rPr lang="en-GB" sz="1800" dirty="0">
                <a:latin typeface="Calibri" panose="020F0502020204030204" pitchFamily="34" charset="0"/>
              </a:rPr>
              <a:t>(pp. 89-102). Taylor &amp; Francis Group.</a:t>
            </a:r>
          </a:p>
          <a:p>
            <a:pPr marL="0" indent="0">
              <a:buNone/>
            </a:pPr>
            <a:r>
              <a:rPr lang="en-GB" sz="1800" dirty="0">
                <a:latin typeface="Calibri" panose="020F0502020204030204" pitchFamily="34" charset="0"/>
              </a:rPr>
              <a:t>Belenky, M. F., Clinchy, B. M., Goldberger, N. R., &amp; </a:t>
            </a:r>
            <a:r>
              <a:rPr lang="en-GB" sz="1800" dirty="0" err="1">
                <a:latin typeface="Calibri" panose="020F0502020204030204" pitchFamily="34" charset="0"/>
              </a:rPr>
              <a:t>Tarule</a:t>
            </a:r>
            <a:r>
              <a:rPr lang="en-GB" sz="1800" dirty="0">
                <a:latin typeface="Calibri" panose="020F0502020204030204" pitchFamily="34" charset="0"/>
              </a:rPr>
              <a:t>, J. M. (1997). </a:t>
            </a:r>
            <a:r>
              <a:rPr lang="en-GB" sz="1800" i="1" dirty="0">
                <a:latin typeface="Calibri" panose="020F0502020204030204" pitchFamily="34" charset="0"/>
              </a:rPr>
              <a:t>Women's ways of knowing: the development of self, voice, and mind </a:t>
            </a:r>
            <a:r>
              <a:rPr lang="en-GB" sz="1800" dirty="0">
                <a:latin typeface="Calibri" panose="020F0502020204030204" pitchFamily="34" charset="0"/>
              </a:rPr>
              <a:t>(10th anniversary ed.). Basic Books. (Original work published 1986)</a:t>
            </a:r>
          </a:p>
          <a:p>
            <a:pPr marL="0" indent="0">
              <a:buNone/>
            </a:pPr>
            <a:r>
              <a:rPr lang="en-GB" sz="1800" dirty="0">
                <a:latin typeface="Calibri" panose="020F0502020204030204" pitchFamily="34" charset="0"/>
              </a:rPr>
              <a:t>Bing, V. M., &amp; Trotman Reid, P. (1996). Unknown women and unknowing research: consequences of </a:t>
            </a:r>
            <a:r>
              <a:rPr lang="en-GB" sz="1800" dirty="0" err="1">
                <a:latin typeface="Calibri" panose="020F0502020204030204" pitchFamily="34" charset="0"/>
              </a:rPr>
              <a:t>color</a:t>
            </a:r>
            <a:r>
              <a:rPr lang="en-GB" sz="1800" dirty="0">
                <a:latin typeface="Calibri" panose="020F0502020204030204" pitchFamily="34" charset="0"/>
              </a:rPr>
              <a:t> and class in feminist psychology. In N. R. Goldberger, J. M. </a:t>
            </a:r>
            <a:r>
              <a:rPr lang="en-GB" sz="1800" dirty="0" err="1">
                <a:latin typeface="Calibri" panose="020F0502020204030204" pitchFamily="34" charset="0"/>
              </a:rPr>
              <a:t>Tarule</a:t>
            </a:r>
            <a:r>
              <a:rPr lang="en-GB" sz="1800" dirty="0">
                <a:latin typeface="Calibri" panose="020F0502020204030204" pitchFamily="34" charset="0"/>
              </a:rPr>
              <a:t>, B. Clinchy, &amp; M. F. Belenky (Eds.), </a:t>
            </a:r>
            <a:r>
              <a:rPr lang="en-GB" sz="1800" i="1" dirty="0">
                <a:latin typeface="Calibri" panose="020F0502020204030204" pitchFamily="34" charset="0"/>
              </a:rPr>
              <a:t>Knowledge, difference and power: essays inspired by women's ways of knowing </a:t>
            </a:r>
            <a:r>
              <a:rPr lang="en-GB" sz="1800" dirty="0">
                <a:latin typeface="Calibri" panose="020F0502020204030204" pitchFamily="34" charset="0"/>
              </a:rPr>
              <a:t>(pp. 175-202). Basic Books. </a:t>
            </a:r>
          </a:p>
          <a:p>
            <a:pPr marL="0" indent="0">
              <a:buNone/>
            </a:pPr>
            <a:r>
              <a:rPr lang="en-GB" sz="1800" dirty="0">
                <a:latin typeface="Calibri" panose="020F0502020204030204" pitchFamily="34" charset="0"/>
              </a:rPr>
              <a:t>Clinchy, B. M. (2002). Revisiting Women's Ways of Knowing. In B. K. Hofer &amp; P. R. </a:t>
            </a:r>
            <a:r>
              <a:rPr lang="en-GB" sz="1800" dirty="0" err="1">
                <a:latin typeface="Calibri" panose="020F0502020204030204" pitchFamily="34" charset="0"/>
              </a:rPr>
              <a:t>Pintrich</a:t>
            </a:r>
            <a:r>
              <a:rPr lang="en-GB" sz="1800" dirty="0">
                <a:latin typeface="Calibri" panose="020F0502020204030204" pitchFamily="34" charset="0"/>
              </a:rPr>
              <a:t> (Eds.), </a:t>
            </a:r>
            <a:r>
              <a:rPr lang="en-GB" sz="1800" i="1" dirty="0">
                <a:latin typeface="Calibri" panose="020F0502020204030204" pitchFamily="34" charset="0"/>
              </a:rPr>
              <a:t>Personal epistemology: the psychology of beliefs about knowledge and knowing. </a:t>
            </a:r>
            <a:r>
              <a:rPr lang="en-GB" sz="1800" dirty="0">
                <a:latin typeface="Calibri" panose="020F0502020204030204" pitchFamily="34" charset="0"/>
              </a:rPr>
              <a:t>Taylor &amp; Francis. </a:t>
            </a:r>
          </a:p>
          <a:p>
            <a:pPr marL="0" indent="0">
              <a:buNone/>
            </a:pPr>
            <a:r>
              <a:rPr lang="en-GB" sz="1800" dirty="0">
                <a:latin typeface="Calibri" panose="020F0502020204030204" pitchFamily="34" charset="0"/>
              </a:rPr>
              <a:t>Crenshaw, K. (1989). Demarginalizing the intersection of race and sex: a Black feminist critique of antidiscrimination doctrine, feminist theory and antiracist politics. </a:t>
            </a:r>
            <a:r>
              <a:rPr lang="en-GB" sz="1800" i="1" dirty="0">
                <a:latin typeface="Calibri" panose="020F0502020204030204" pitchFamily="34" charset="0"/>
              </a:rPr>
              <a:t>University of Chicago Legal Forum, 1989</a:t>
            </a:r>
            <a:r>
              <a:rPr lang="en-GB" sz="1800" dirty="0">
                <a:latin typeface="Calibri" panose="020F0502020204030204" pitchFamily="34" charset="0"/>
              </a:rPr>
              <a:t>(1), 139-167. https://chicagounbound.uchicago.edu/cgi/viewcontent.cgi?article=1052&amp;context=uclf </a:t>
            </a:r>
          </a:p>
          <a:p>
            <a:pPr marL="0" indent="0">
              <a:buNone/>
            </a:pPr>
            <a:r>
              <a:rPr lang="en-GB" sz="1800" dirty="0">
                <a:latin typeface="Calibri" panose="020F0502020204030204" pitchFamily="34" charset="0"/>
              </a:rPr>
              <a:t>Fields, A. M. (2001). Women's epistemological development: Implications for undergraduate information literacy instruction. </a:t>
            </a:r>
            <a:r>
              <a:rPr lang="en-GB" sz="1800" i="1" dirty="0">
                <a:latin typeface="Calibri" panose="020F0502020204030204" pitchFamily="34" charset="0"/>
              </a:rPr>
              <a:t>Research Strategies, 18</a:t>
            </a:r>
            <a:r>
              <a:rPr lang="en-GB" sz="1800" dirty="0">
                <a:latin typeface="Calibri" panose="020F0502020204030204" pitchFamily="34" charset="0"/>
              </a:rPr>
              <a:t>(3), 227-238. https://doi.org/10.1016/S0734-3310(02)00089-7 </a:t>
            </a:r>
          </a:p>
          <a:p>
            <a:pPr marL="0" indent="0">
              <a:buNone/>
            </a:pPr>
            <a:r>
              <a:rPr lang="en-GB" sz="1800" dirty="0">
                <a:latin typeface="Calibri" panose="020F0502020204030204" pitchFamily="34" charset="0"/>
              </a:rPr>
              <a:t>Folk, A. L. (2018). Drawing on students’ funds of knowledge: Using identity and lived experience to join the conversation in research assignments. </a:t>
            </a:r>
            <a:r>
              <a:rPr lang="en-GB" sz="1800" i="1" dirty="0">
                <a:latin typeface="Calibri" panose="020F0502020204030204" pitchFamily="34" charset="0"/>
              </a:rPr>
              <a:t>Journal of Information Literacy, 12</a:t>
            </a:r>
            <a:r>
              <a:rPr lang="en-GB" sz="1800" dirty="0">
                <a:latin typeface="Calibri" panose="020F0502020204030204" pitchFamily="34" charset="0"/>
              </a:rPr>
              <a:t>(2), 44-59. https://doi.org/10.11645/12.2.2468 </a:t>
            </a:r>
          </a:p>
          <a:p>
            <a:pPr marL="0" indent="0">
              <a:buNone/>
            </a:pPr>
            <a:r>
              <a:rPr lang="en-GB" sz="1800" dirty="0">
                <a:latin typeface="Calibri" panose="020F0502020204030204" pitchFamily="34" charset="0"/>
              </a:rPr>
              <a:t>Folk, A. L. (2021). Exploring the development of undergraduate students' information literacy through their experiences with research assignments. </a:t>
            </a:r>
            <a:r>
              <a:rPr lang="en-GB" sz="1800" i="1" dirty="0">
                <a:latin typeface="Calibri" panose="020F0502020204030204" pitchFamily="34" charset="0"/>
              </a:rPr>
              <a:t>College &amp; Research Libraries, 87</a:t>
            </a:r>
            <a:r>
              <a:rPr lang="en-GB" sz="1800" dirty="0">
                <a:latin typeface="Calibri" panose="020F0502020204030204" pitchFamily="34" charset="0"/>
              </a:rPr>
              <a:t>(2), 1035-1055. https://doi.org/10.5860/crl.82.7.1035 </a:t>
            </a:r>
          </a:p>
          <a:p>
            <a:pPr marL="0" indent="0">
              <a:buNone/>
            </a:pPr>
            <a:r>
              <a:rPr lang="en-GB" sz="1800" dirty="0">
                <a:effectLst/>
                <a:latin typeface="Calibri" panose="020F0502020204030204" pitchFamily="34" charset="0"/>
              </a:rPr>
              <a:t>Goldberger, N. R. (1996). Cultural imperatives and diversity in ways of knowing. In N. R. Goldberger, J. M. </a:t>
            </a:r>
            <a:r>
              <a:rPr lang="en-GB" sz="1800" dirty="0" err="1">
                <a:effectLst/>
                <a:latin typeface="Calibri" panose="020F0502020204030204" pitchFamily="34" charset="0"/>
              </a:rPr>
              <a:t>Tarule</a:t>
            </a:r>
            <a:r>
              <a:rPr lang="en-GB" sz="1800" dirty="0">
                <a:effectLst/>
                <a:latin typeface="Calibri" panose="020F0502020204030204" pitchFamily="34" charset="0"/>
              </a:rPr>
              <a:t>, B. Clinchy, &amp; M. F. Belenky (Eds.), </a:t>
            </a:r>
            <a:r>
              <a:rPr lang="en-GB" sz="1800" i="1" dirty="0">
                <a:effectLst/>
                <a:latin typeface="Calibri" panose="020F0502020204030204" pitchFamily="34" charset="0"/>
              </a:rPr>
              <a:t>Knowledge, difference and power: essays inspired by women's ways of knowing</a:t>
            </a:r>
            <a:r>
              <a:rPr lang="en-GB" sz="1800" dirty="0">
                <a:effectLst/>
                <a:latin typeface="Calibri" panose="020F0502020204030204" pitchFamily="34" charset="0"/>
              </a:rPr>
              <a:t> (pp. 335-371). Basic Books. </a:t>
            </a:r>
            <a:endParaRPr lang="en-GB" sz="1800" dirty="0">
              <a:latin typeface="Calibri" panose="020F0502020204030204" pitchFamily="34" charset="0"/>
            </a:endParaRPr>
          </a:p>
          <a:p>
            <a:pPr marL="0" indent="0">
              <a:buNone/>
            </a:pPr>
            <a:r>
              <a:rPr lang="en-GB" sz="1800" dirty="0">
                <a:latin typeface="Calibri" panose="020F0502020204030204" pitchFamily="34" charset="0"/>
              </a:rPr>
              <a:t>Hurtado, A. (1989). Relating to privilege: seduction and rejection in the subordination of white women and women of </a:t>
            </a:r>
            <a:r>
              <a:rPr lang="en-GB" sz="1800" dirty="0" err="1">
                <a:latin typeface="Calibri" panose="020F0502020204030204" pitchFamily="34" charset="0"/>
              </a:rPr>
              <a:t>color</a:t>
            </a:r>
            <a:r>
              <a:rPr lang="en-GB" sz="1800" dirty="0">
                <a:latin typeface="Calibri" panose="020F0502020204030204" pitchFamily="34" charset="0"/>
              </a:rPr>
              <a:t>. </a:t>
            </a:r>
            <a:r>
              <a:rPr lang="en-GB" sz="1800" i="1" dirty="0">
                <a:latin typeface="Calibri" panose="020F0502020204030204" pitchFamily="34" charset="0"/>
              </a:rPr>
              <a:t>Signs, 14</a:t>
            </a:r>
            <a:r>
              <a:rPr lang="en-GB" sz="1800" dirty="0">
                <a:latin typeface="Calibri" panose="020F0502020204030204" pitchFamily="34" charset="0"/>
              </a:rPr>
              <a:t>(4), 833-855. https://www.jstor.org/stable/3174686 </a:t>
            </a:r>
          </a:p>
        </p:txBody>
      </p:sp>
    </p:spTree>
    <p:extLst>
      <p:ext uri="{BB962C8B-B14F-4D97-AF65-F5344CB8AC3E}">
        <p14:creationId xmlns:p14="http://schemas.microsoft.com/office/powerpoint/2010/main" val="348543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4FD16-2336-C40E-EA4C-790CAF4E0074}"/>
              </a:ext>
            </a:extLst>
          </p:cNvPr>
          <p:cNvSpPr>
            <a:spLocks noGrp="1"/>
          </p:cNvSpPr>
          <p:nvPr>
            <p:ph type="title"/>
          </p:nvPr>
        </p:nvSpPr>
        <p:spPr/>
        <p:txBody>
          <a:bodyPr/>
          <a:lstStyle/>
          <a:p>
            <a:r>
              <a:rPr lang="en-GB" dirty="0"/>
              <a:t>References (2)</a:t>
            </a:r>
          </a:p>
        </p:txBody>
      </p:sp>
      <p:sp>
        <p:nvSpPr>
          <p:cNvPr id="3" name="Content Placeholder 2">
            <a:extLst>
              <a:ext uri="{FF2B5EF4-FFF2-40B4-BE49-F238E27FC236}">
                <a16:creationId xmlns:a16="http://schemas.microsoft.com/office/drawing/2014/main" id="{2BEA6151-1EA8-037F-01E1-73CBB1CA65ED}"/>
              </a:ext>
            </a:extLst>
          </p:cNvPr>
          <p:cNvSpPr>
            <a:spLocks noGrp="1"/>
          </p:cNvSpPr>
          <p:nvPr>
            <p:ph idx="1"/>
          </p:nvPr>
        </p:nvSpPr>
        <p:spPr>
          <a:xfrm>
            <a:off x="838200" y="1231641"/>
            <a:ext cx="10515600" cy="5261234"/>
          </a:xfrm>
        </p:spPr>
        <p:txBody>
          <a:bodyPr>
            <a:normAutofit fontScale="70000" lnSpcReduction="20000"/>
          </a:bodyPr>
          <a:lstStyle/>
          <a:p>
            <a:pPr marL="0" indent="0">
              <a:buNone/>
            </a:pPr>
            <a:r>
              <a:rPr lang="en-GB" sz="1800" dirty="0">
                <a:latin typeface="Calibri" panose="020F0502020204030204" pitchFamily="34" charset="0"/>
              </a:rPr>
              <a:t>Hurtado, A. (1996). Strategic suspensions: feminists of </a:t>
            </a:r>
            <a:r>
              <a:rPr lang="en-GB" sz="1800" dirty="0" err="1">
                <a:latin typeface="Calibri" panose="020F0502020204030204" pitchFamily="34" charset="0"/>
              </a:rPr>
              <a:t>color</a:t>
            </a:r>
            <a:r>
              <a:rPr lang="en-GB" sz="1800" dirty="0">
                <a:latin typeface="Calibri" panose="020F0502020204030204" pitchFamily="34" charset="0"/>
              </a:rPr>
              <a:t> theorize the production of knowledge. In N. R. Goldberger, J. M. </a:t>
            </a:r>
            <a:r>
              <a:rPr lang="en-GB" sz="1800" dirty="0" err="1">
                <a:latin typeface="Calibri" panose="020F0502020204030204" pitchFamily="34" charset="0"/>
              </a:rPr>
              <a:t>Tarule</a:t>
            </a:r>
            <a:r>
              <a:rPr lang="en-GB" sz="1800" dirty="0">
                <a:latin typeface="Calibri" panose="020F0502020204030204" pitchFamily="34" charset="0"/>
              </a:rPr>
              <a:t>, B. Clinchy, &amp; M. F. Belenky (Eds.), </a:t>
            </a:r>
            <a:r>
              <a:rPr lang="en-GB" sz="1800" i="1" dirty="0">
                <a:latin typeface="Calibri" panose="020F0502020204030204" pitchFamily="34" charset="0"/>
              </a:rPr>
              <a:t>Knowledge, difference and power: essays inspired by women's ways of knowing </a:t>
            </a:r>
            <a:r>
              <a:rPr lang="en-GB" sz="1800" dirty="0">
                <a:latin typeface="Calibri" panose="020F0502020204030204" pitchFamily="34" charset="0"/>
              </a:rPr>
              <a:t>(pp. 372-392). Basic Books. </a:t>
            </a:r>
          </a:p>
          <a:p>
            <a:pPr marL="0" indent="0">
              <a:buNone/>
            </a:pPr>
            <a:r>
              <a:rPr lang="en-GB" sz="1800" dirty="0">
                <a:latin typeface="Calibri" panose="020F0502020204030204" pitchFamily="34" charset="0"/>
              </a:rPr>
              <a:t>Julien, H. (2005). Women's Ways of Knowing. In K. E. Fisher, S. </a:t>
            </a:r>
            <a:r>
              <a:rPr lang="en-GB" sz="1800" dirty="0" err="1">
                <a:latin typeface="Calibri" panose="020F0502020204030204" pitchFamily="34" charset="0"/>
              </a:rPr>
              <a:t>Erdelez</a:t>
            </a:r>
            <a:r>
              <a:rPr lang="en-GB" sz="1800" dirty="0">
                <a:latin typeface="Calibri" panose="020F0502020204030204" pitchFamily="34" charset="0"/>
              </a:rPr>
              <a:t>, &amp; L. McKechnie (Eds.), </a:t>
            </a:r>
            <a:r>
              <a:rPr lang="en-GB" sz="1800" i="1" dirty="0">
                <a:latin typeface="Calibri" panose="020F0502020204030204" pitchFamily="34" charset="0"/>
              </a:rPr>
              <a:t>Theories of information </a:t>
            </a:r>
            <a:r>
              <a:rPr lang="en-GB" sz="1800" i="1" dirty="0" err="1">
                <a:latin typeface="Calibri" panose="020F0502020204030204" pitchFamily="34" charset="0"/>
              </a:rPr>
              <a:t>behavior</a:t>
            </a:r>
            <a:r>
              <a:rPr lang="en-GB" sz="1800" i="1" dirty="0">
                <a:latin typeface="Calibri" panose="020F0502020204030204" pitchFamily="34" charset="0"/>
              </a:rPr>
              <a:t> </a:t>
            </a:r>
            <a:r>
              <a:rPr lang="en-GB" sz="1800" dirty="0">
                <a:latin typeface="Calibri" panose="020F0502020204030204" pitchFamily="34" charset="0"/>
              </a:rPr>
              <a:t>(pp. 387-391). American Society for Information Science and Technology. </a:t>
            </a:r>
          </a:p>
          <a:p>
            <a:pPr marL="0" indent="0">
              <a:buNone/>
            </a:pPr>
            <a:r>
              <a:rPr lang="en-GB" sz="1800" dirty="0">
                <a:latin typeface="Calibri" panose="020F0502020204030204" pitchFamily="34" charset="0"/>
              </a:rPr>
              <a:t>Lloyd, A. (2003). Information literacy: The meta-competency of the knowledge economy? An exploratory paper. </a:t>
            </a:r>
            <a:r>
              <a:rPr lang="en-GB" sz="1800" i="1" dirty="0">
                <a:latin typeface="Calibri" panose="020F0502020204030204" pitchFamily="34" charset="0"/>
              </a:rPr>
              <a:t>Journal of Librarianship and Information Science, 35</a:t>
            </a:r>
            <a:r>
              <a:rPr lang="en-GB" sz="1800" dirty="0">
                <a:latin typeface="Calibri" panose="020F0502020204030204" pitchFamily="34" charset="0"/>
              </a:rPr>
              <a:t>(2), 87-92. https://doi.org/10.1177/0961000603352003 </a:t>
            </a:r>
          </a:p>
          <a:p>
            <a:pPr marL="0" indent="0">
              <a:buNone/>
            </a:pPr>
            <a:r>
              <a:rPr lang="en-GB" sz="1800" dirty="0" err="1">
                <a:latin typeface="Calibri" panose="020F0502020204030204" pitchFamily="34" charset="0"/>
              </a:rPr>
              <a:t>Mahlhl</a:t>
            </a:r>
            <a:r>
              <a:rPr lang="en-GB" sz="1800" dirty="0">
                <a:latin typeface="Calibri" panose="020F0502020204030204" pitchFamily="34" charset="0"/>
              </a:rPr>
              <a:t>, A. A. (2020). </a:t>
            </a:r>
            <a:r>
              <a:rPr lang="en-GB" sz="1800" i="1" dirty="0">
                <a:latin typeface="Calibri" panose="020F0502020204030204" pitchFamily="34" charset="0"/>
              </a:rPr>
              <a:t>Academic library experiences of Muslim Arabic-speaking women international students (MASWIS) in the United States </a:t>
            </a:r>
            <a:r>
              <a:rPr lang="en-GB" sz="1800" dirty="0">
                <a:latin typeface="Calibri" panose="020F0502020204030204" pitchFamily="34" charset="0"/>
              </a:rPr>
              <a:t>[Doctoral thesis, Dominican University]. https://www.proquest.com/dissertations-theses/academic-library-experiences-muslim-arabic/docview/2504534582/se-2?accountid=13828</a:t>
            </a:r>
          </a:p>
          <a:p>
            <a:pPr marL="0" indent="0">
              <a:buNone/>
            </a:pPr>
            <a:r>
              <a:rPr lang="en-GB" sz="1800" dirty="0">
                <a:latin typeface="Calibri" panose="020F0502020204030204" pitchFamily="34" charset="0"/>
              </a:rPr>
              <a:t>Mirza, H. S. (2006). The in/visible journey: Black women's lifelong lessons in higher education. In C. </a:t>
            </a:r>
            <a:r>
              <a:rPr lang="en-GB" sz="1800" dirty="0" err="1">
                <a:latin typeface="Calibri" panose="020F0502020204030204" pitchFamily="34" charset="0"/>
              </a:rPr>
              <a:t>Leathwood</a:t>
            </a:r>
            <a:r>
              <a:rPr lang="en-GB" sz="1800" dirty="0">
                <a:latin typeface="Calibri" panose="020F0502020204030204" pitchFamily="34" charset="0"/>
              </a:rPr>
              <a:t> &amp; B. Francis (Eds.), </a:t>
            </a:r>
            <a:r>
              <a:rPr lang="en-GB" sz="1800" i="1" dirty="0">
                <a:latin typeface="Calibri" panose="020F0502020204030204" pitchFamily="34" charset="0"/>
              </a:rPr>
              <a:t>Gender and lifelong learning: critical feminist engagements </a:t>
            </a:r>
            <a:r>
              <a:rPr lang="en-GB" sz="1800" dirty="0">
                <a:latin typeface="Calibri" panose="020F0502020204030204" pitchFamily="34" charset="0"/>
              </a:rPr>
              <a:t>(pp. 135-152). Routledge. https://doi.org/10.4324/9780203969533 </a:t>
            </a:r>
          </a:p>
          <a:p>
            <a:pPr marL="0" indent="0">
              <a:buNone/>
            </a:pPr>
            <a:r>
              <a:rPr lang="en-GB" sz="1800" dirty="0">
                <a:latin typeface="Calibri" panose="020F0502020204030204" pitchFamily="34" charset="0"/>
              </a:rPr>
              <a:t>Olson, H. A. (2007). How we construct subjects: a feminist analysis. </a:t>
            </a:r>
            <a:r>
              <a:rPr lang="en-GB" sz="1800" i="1" dirty="0">
                <a:latin typeface="Calibri" panose="020F0502020204030204" pitchFamily="34" charset="0"/>
              </a:rPr>
              <a:t>Library Trends, 56</a:t>
            </a:r>
            <a:r>
              <a:rPr lang="en-GB" sz="1800" dirty="0">
                <a:latin typeface="Calibri" panose="020F0502020204030204" pitchFamily="34" charset="0"/>
              </a:rPr>
              <a:t>(2), 509-541. https://doi.org/10.1353/lib.2008.0007 </a:t>
            </a:r>
          </a:p>
          <a:p>
            <a:pPr marL="0" indent="0">
              <a:buNone/>
            </a:pPr>
            <a:r>
              <a:rPr lang="en-GB" sz="1800" dirty="0">
                <a:latin typeface="Calibri" panose="020F0502020204030204" pitchFamily="34" charset="0"/>
              </a:rPr>
              <a:t>Perry, W. G. (1999). </a:t>
            </a:r>
            <a:r>
              <a:rPr lang="en-GB" sz="1800" i="1" dirty="0">
                <a:latin typeface="Calibri" panose="020F0502020204030204" pitchFamily="34" charset="0"/>
              </a:rPr>
              <a:t>Forms of intellectual and ethical development in the college years: a scheme. </a:t>
            </a:r>
            <a:r>
              <a:rPr lang="en-GB" sz="1800" dirty="0">
                <a:latin typeface="Calibri" panose="020F0502020204030204" pitchFamily="34" charset="0"/>
              </a:rPr>
              <a:t>Jossey-Bass Publishers. (Original work published 1968)</a:t>
            </a:r>
          </a:p>
          <a:p>
            <a:pPr marL="0" indent="0">
              <a:buNone/>
            </a:pPr>
            <a:r>
              <a:rPr lang="en-GB" sz="1800" dirty="0">
                <a:latin typeface="Calibri" panose="020F0502020204030204" pitchFamily="34" charset="0"/>
              </a:rPr>
              <a:t>Ruddick, S. (1996). Reasons "femininity": a case for connected knowing. In N. R. Goldberger, J. M. </a:t>
            </a:r>
            <a:r>
              <a:rPr lang="en-GB" sz="1800" dirty="0" err="1">
                <a:latin typeface="Calibri" panose="020F0502020204030204" pitchFamily="34" charset="0"/>
              </a:rPr>
              <a:t>Tarule</a:t>
            </a:r>
            <a:r>
              <a:rPr lang="en-GB" sz="1800" dirty="0">
                <a:latin typeface="Calibri" panose="020F0502020204030204" pitchFamily="34" charset="0"/>
              </a:rPr>
              <a:t>, B. Clinchy, &amp; M. F. Belenky (Eds.), </a:t>
            </a:r>
            <a:r>
              <a:rPr lang="en-GB" sz="1800" i="1" dirty="0">
                <a:latin typeface="Calibri" panose="020F0502020204030204" pitchFamily="34" charset="0"/>
              </a:rPr>
              <a:t>Knowledge, difference and power: essays inspired by women's ways of knowing </a:t>
            </a:r>
            <a:r>
              <a:rPr lang="en-GB" sz="1800" dirty="0">
                <a:latin typeface="Calibri" panose="020F0502020204030204" pitchFamily="34" charset="0"/>
              </a:rPr>
              <a:t>(pp. 248-273). Basic Books. </a:t>
            </a:r>
          </a:p>
          <a:p>
            <a:pPr marL="0" indent="0">
              <a:buNone/>
            </a:pPr>
            <a:r>
              <a:rPr lang="en-GB" sz="1800" dirty="0" err="1">
                <a:latin typeface="Calibri" panose="020F0502020204030204" pitchFamily="34" charset="0"/>
              </a:rPr>
              <a:t>Schweickart</a:t>
            </a:r>
            <a:r>
              <a:rPr lang="en-GB" sz="1800" dirty="0">
                <a:latin typeface="Calibri" panose="020F0502020204030204" pitchFamily="34" charset="0"/>
              </a:rPr>
              <a:t>, P. P. (1996). Speech is silver, silence is gold: the asymmetrical intersubjectivity of communicative action. In N. R. Goldberger, J. M. </a:t>
            </a:r>
            <a:r>
              <a:rPr lang="en-GB" sz="1800" dirty="0" err="1">
                <a:latin typeface="Calibri" panose="020F0502020204030204" pitchFamily="34" charset="0"/>
              </a:rPr>
              <a:t>Tarule</a:t>
            </a:r>
            <a:r>
              <a:rPr lang="en-GB" sz="1800" dirty="0">
                <a:latin typeface="Calibri" panose="020F0502020204030204" pitchFamily="34" charset="0"/>
              </a:rPr>
              <a:t>, B. Clinchy, &amp; M. F. Belenky (Eds.), </a:t>
            </a:r>
            <a:r>
              <a:rPr lang="en-GB" sz="1800" i="1" dirty="0">
                <a:latin typeface="Calibri" panose="020F0502020204030204" pitchFamily="34" charset="0"/>
              </a:rPr>
              <a:t>Knowledge, difference and power: essays inspired by women's ways of knowing </a:t>
            </a:r>
            <a:r>
              <a:rPr lang="en-GB" sz="1800" dirty="0">
                <a:latin typeface="Calibri" panose="020F0502020204030204" pitchFamily="34" charset="0"/>
              </a:rPr>
              <a:t>(pp. 305-331). Basic Books. </a:t>
            </a:r>
          </a:p>
          <a:p>
            <a:pPr marL="0" indent="0">
              <a:buNone/>
            </a:pPr>
            <a:r>
              <a:rPr lang="en-GB" sz="1800" dirty="0">
                <a:latin typeface="Calibri" panose="020F0502020204030204" pitchFamily="34" charset="0"/>
              </a:rPr>
              <a:t>Stanton, A. (1996). Reconfiguring teaching and knowing in the college classroom. In N. R. Goldberger, J. M. </a:t>
            </a:r>
            <a:r>
              <a:rPr lang="en-GB" sz="1800" dirty="0" err="1">
                <a:latin typeface="Calibri" panose="020F0502020204030204" pitchFamily="34" charset="0"/>
              </a:rPr>
              <a:t>Tarule</a:t>
            </a:r>
            <a:r>
              <a:rPr lang="en-GB" sz="1800" dirty="0">
                <a:latin typeface="Calibri" panose="020F0502020204030204" pitchFamily="34" charset="0"/>
              </a:rPr>
              <a:t>, B. Clinchy, &amp; M. F. Belenky (Eds.), </a:t>
            </a:r>
            <a:r>
              <a:rPr lang="en-GB" sz="1800" i="1" dirty="0">
                <a:latin typeface="Calibri" panose="020F0502020204030204" pitchFamily="34" charset="0"/>
              </a:rPr>
              <a:t>Knowledge, difference and power : essays inspired by women's ways of knowing </a:t>
            </a:r>
            <a:r>
              <a:rPr lang="en-GB" sz="1800" dirty="0">
                <a:latin typeface="Calibri" panose="020F0502020204030204" pitchFamily="34" charset="0"/>
              </a:rPr>
              <a:t>(pp. 25-50). Basic Books. </a:t>
            </a:r>
          </a:p>
          <a:p>
            <a:pPr marL="0" indent="0">
              <a:buNone/>
            </a:pPr>
            <a:r>
              <a:rPr lang="en-GB" sz="1800" dirty="0">
                <a:latin typeface="Calibri" panose="020F0502020204030204" pitchFamily="34" charset="0"/>
              </a:rPr>
              <a:t>Urquhart, C., &amp; Yeoman, A. (2010). Information behaviour of women: theoretical perspectives on gender. </a:t>
            </a:r>
            <a:r>
              <a:rPr lang="en-GB" sz="1800" i="1" dirty="0">
                <a:latin typeface="Calibri" panose="020F0502020204030204" pitchFamily="34" charset="0"/>
              </a:rPr>
              <a:t>Journal of Documentation, 66(1), 113-139. https://doi.org/10.1108/00220411011016399 </a:t>
            </a:r>
          </a:p>
          <a:p>
            <a:pPr marL="0" marR="0" indent="0">
              <a:buNone/>
            </a:pPr>
            <a:r>
              <a:rPr lang="en-GB" sz="1800" dirty="0">
                <a:latin typeface="Calibri" panose="020F0502020204030204" pitchFamily="34" charset="0"/>
              </a:rPr>
              <a:t>Westbrook, L., &amp; Fourie, I. (2015). A feminist information engagement framework for </a:t>
            </a:r>
            <a:r>
              <a:rPr lang="en-GB" sz="1800" dirty="0" err="1">
                <a:latin typeface="Calibri" panose="020F0502020204030204" pitchFamily="34" charset="0"/>
              </a:rPr>
              <a:t>gynecological</a:t>
            </a:r>
            <a:r>
              <a:rPr lang="en-GB" sz="1800" dirty="0">
                <a:latin typeface="Calibri" panose="020F0502020204030204" pitchFamily="34" charset="0"/>
              </a:rPr>
              <a:t> cancer patients. </a:t>
            </a:r>
            <a:r>
              <a:rPr lang="en-GB" sz="1800" i="1" dirty="0">
                <a:latin typeface="Calibri" panose="020F0502020204030204" pitchFamily="34" charset="0"/>
              </a:rPr>
              <a:t>Journal of Documentation, 71</a:t>
            </a:r>
            <a:r>
              <a:rPr lang="en-GB" sz="1800" dirty="0">
                <a:latin typeface="Calibri" panose="020F0502020204030204" pitchFamily="34" charset="0"/>
              </a:rPr>
              <a:t>(4), 752-774. https://doi.org/10.1108/JD-09-2014-0124 </a:t>
            </a:r>
          </a:p>
          <a:p>
            <a:pPr marL="0" indent="0">
              <a:buNone/>
            </a:pPr>
            <a:r>
              <a:rPr lang="en-GB" sz="1800" dirty="0" err="1">
                <a:latin typeface="Calibri" panose="020F0502020204030204" pitchFamily="34" charset="0"/>
              </a:rPr>
              <a:t>Zukas</a:t>
            </a:r>
            <a:r>
              <a:rPr lang="en-GB" sz="1800" dirty="0">
                <a:latin typeface="Calibri" panose="020F0502020204030204" pitchFamily="34" charset="0"/>
              </a:rPr>
              <a:t>, M. (1998). Locating women, theorising women. In R. Benn, J. Elliott, &amp; P. Whaley (Eds.), </a:t>
            </a:r>
            <a:r>
              <a:rPr lang="en-GB" sz="1800" i="1" dirty="0">
                <a:latin typeface="Calibri" panose="020F0502020204030204" pitchFamily="34" charset="0"/>
              </a:rPr>
              <a:t>Educating Rita and her sisters: women and continuing education </a:t>
            </a:r>
            <a:r>
              <a:rPr lang="en-GB" sz="1800" dirty="0">
                <a:latin typeface="Calibri" panose="020F0502020204030204" pitchFamily="34" charset="0"/>
              </a:rPr>
              <a:t>(pp. 28-37). National Institute of Adult Continuing Education. </a:t>
            </a:r>
          </a:p>
        </p:txBody>
      </p:sp>
    </p:spTree>
    <p:extLst>
      <p:ext uri="{BB962C8B-B14F-4D97-AF65-F5344CB8AC3E}">
        <p14:creationId xmlns:p14="http://schemas.microsoft.com/office/powerpoint/2010/main" val="1659313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861</TotalTime>
  <Words>2775</Words>
  <Application>Microsoft Office PowerPoint</Application>
  <PresentationFormat>Widescreen</PresentationFormat>
  <Paragraphs>154</Paragraphs>
  <Slides>14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Approaches to Exploring the Information Worlds of Women Engineering Students</vt:lpstr>
      <vt:lpstr>Today’s presentation</vt:lpstr>
      <vt:lpstr>Aims and objectives of the PhD</vt:lpstr>
      <vt:lpstr>Women’s Ways of Knowing (WWK)</vt:lpstr>
      <vt:lpstr>The 5 “Ways of Knowing”</vt:lpstr>
      <vt:lpstr>WWK critiques</vt:lpstr>
      <vt:lpstr>Applications of WWK within LIS research</vt:lpstr>
      <vt:lpstr>Four papers applying WWK in LIS</vt:lpstr>
      <vt:lpstr>Intersectional feminism</vt:lpstr>
      <vt:lpstr>Intersectionality in LIS research</vt:lpstr>
      <vt:lpstr>Potential applications within the PhD research</vt:lpstr>
      <vt:lpstr>Contact me</vt:lpstr>
      <vt:lpstr>References (1)</vt:lpstr>
      <vt:lpstr>References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to Exploring the Information Worlds of Women Engineering Students</dc:title>
  <dc:creator>Laura Woods</dc:creator>
  <cp:lastModifiedBy>Laura Woods</cp:lastModifiedBy>
  <cp:revision>16</cp:revision>
  <dcterms:created xsi:type="dcterms:W3CDTF">2023-09-10T12:16:10Z</dcterms:created>
  <dcterms:modified xsi:type="dcterms:W3CDTF">2023-10-07T10:15:44Z</dcterms:modified>
</cp:coreProperties>
</file>